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1" r:id="rId4"/>
  </p:sldMasterIdLst>
  <p:notesMasterIdLst>
    <p:notesMasterId r:id="rId11"/>
  </p:notesMasterIdLst>
  <p:handoutMasterIdLst>
    <p:handoutMasterId r:id="rId12"/>
  </p:handoutMasterIdLst>
  <p:sldIdLst>
    <p:sldId id="256" r:id="rId5"/>
    <p:sldId id="259" r:id="rId6"/>
    <p:sldId id="258" r:id="rId7"/>
    <p:sldId id="260" r:id="rId8"/>
    <p:sldId id="261" r:id="rId9"/>
    <p:sldId id="262" r:id="rId10"/>
  </p:sldIdLst>
  <p:sldSz cx="12192000" cy="6858000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696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1728" userDrawn="1">
          <p15:clr>
            <a:srgbClr val="A4A3A4"/>
          </p15:clr>
        </p15:guide>
        <p15:guide id="4" orient="horz" pos="1320" userDrawn="1">
          <p15:clr>
            <a:srgbClr val="A4A3A4"/>
          </p15:clr>
        </p15:guide>
        <p15:guide id="5" orient="horz" pos="888" userDrawn="1">
          <p15:clr>
            <a:srgbClr val="A4A3A4"/>
          </p15:clr>
        </p15:guide>
        <p15:guide id="6" orient="horz" pos="434" userDrawn="1">
          <p15:clr>
            <a:srgbClr val="A4A3A4"/>
          </p15:clr>
        </p15:guide>
        <p15:guide id="7" orient="horz" pos="2590" userDrawn="1">
          <p15:clr>
            <a:srgbClr val="A4A3A4"/>
          </p15:clr>
        </p15:guide>
        <p15:guide id="8" orient="horz" pos="3024" userDrawn="1">
          <p15:clr>
            <a:srgbClr val="A4A3A4"/>
          </p15:clr>
        </p15:guide>
        <p15:guide id="9" orient="horz" pos="3456" userDrawn="1">
          <p15:clr>
            <a:srgbClr val="A4A3A4"/>
          </p15:clr>
        </p15:guide>
        <p15:guide id="10" orient="horz" pos="3888" userDrawn="1">
          <p15:clr>
            <a:srgbClr val="A4A3A4"/>
          </p15:clr>
        </p15:guide>
        <p15:guide id="11" pos="3360" userDrawn="1">
          <p15:clr>
            <a:srgbClr val="A4A3A4"/>
          </p15:clr>
        </p15:guide>
        <p15:guide id="12" pos="2880" userDrawn="1">
          <p15:clr>
            <a:srgbClr val="A4A3A4"/>
          </p15:clr>
        </p15:guide>
        <p15:guide id="13" pos="2398" userDrawn="1">
          <p15:clr>
            <a:srgbClr val="A4A3A4"/>
          </p15:clr>
        </p15:guide>
        <p15:guide id="14" pos="1920" userDrawn="1">
          <p15:clr>
            <a:srgbClr val="A4A3A4"/>
          </p15:clr>
        </p15:guide>
        <p15:guide id="15" pos="1438" userDrawn="1">
          <p15:clr>
            <a:srgbClr val="A4A3A4"/>
          </p15:clr>
        </p15:guide>
        <p15:guide id="16" pos="960" userDrawn="1">
          <p15:clr>
            <a:srgbClr val="A4A3A4"/>
          </p15:clr>
        </p15:guide>
        <p15:guide id="17" pos="479" userDrawn="1">
          <p15:clr>
            <a:srgbClr val="A4A3A4"/>
          </p15:clr>
        </p15:guide>
        <p15:guide id="18" pos="4320" userDrawn="1">
          <p15:clr>
            <a:srgbClr val="A4A3A4"/>
          </p15:clr>
        </p15:guide>
        <p15:guide id="19" pos="4798" userDrawn="1">
          <p15:clr>
            <a:srgbClr val="A4A3A4"/>
          </p15:clr>
        </p15:guide>
        <p15:guide id="20" pos="5278" userDrawn="1">
          <p15:clr>
            <a:srgbClr val="A4A3A4"/>
          </p15:clr>
        </p15:guide>
        <p15:guide id="21" pos="5756" userDrawn="1">
          <p15:clr>
            <a:srgbClr val="A4A3A4"/>
          </p15:clr>
        </p15:guide>
        <p15:guide id="22" pos="6236" userDrawn="1">
          <p15:clr>
            <a:srgbClr val="A4A3A4"/>
          </p15:clr>
        </p15:guide>
        <p15:guide id="23" pos="6718" userDrawn="1">
          <p15:clr>
            <a:srgbClr val="A4A3A4"/>
          </p15:clr>
        </p15:guide>
        <p15:guide id="24" pos="7198" userDrawn="1">
          <p15:clr>
            <a:srgbClr val="A4A3A4"/>
          </p15:clr>
        </p15:guide>
        <p15:guide id="25" orient="horz" pos="2152">
          <p15:clr>
            <a:srgbClr val="A4A3A4"/>
          </p15:clr>
        </p15:guide>
        <p15:guide id="26" orient="horz" pos="87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Autor" initials="A" lastIdx="0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4200"/>
    <a:srgbClr val="157EA3"/>
    <a:srgbClr val="328537"/>
    <a:srgbClr val="EB0052"/>
    <a:srgbClr val="008556"/>
    <a:srgbClr val="FFFFFF"/>
    <a:srgbClr val="C6C6C6"/>
    <a:srgbClr val="DB0B52"/>
    <a:srgbClr val="FF1163"/>
    <a:srgbClr val="FB779B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677" autoAdjust="0"/>
    <p:restoredTop sz="96327" autoAdjust="0"/>
  </p:normalViewPr>
  <p:slideViewPr>
    <p:cSldViewPr snapToGrid="0" snapToObjects="1">
      <p:cViewPr varScale="1">
        <p:scale>
          <a:sx n="68" d="100"/>
          <a:sy n="68" d="100"/>
        </p:scale>
        <p:origin x="92" y="188"/>
      </p:cViewPr>
      <p:guideLst>
        <p:guide pos="3696"/>
        <p:guide orient="horz" pos="2160"/>
        <p:guide orient="horz" pos="1728"/>
        <p:guide orient="horz" pos="1320"/>
        <p:guide orient="horz" pos="888"/>
        <p:guide orient="horz" pos="434"/>
        <p:guide orient="horz" pos="2590"/>
        <p:guide orient="horz" pos="3024"/>
        <p:guide orient="horz" pos="3456"/>
        <p:guide orient="horz" pos="3888"/>
        <p:guide pos="3360"/>
        <p:guide pos="2880"/>
        <p:guide pos="2398"/>
        <p:guide pos="1920"/>
        <p:guide pos="1438"/>
        <p:guide pos="960"/>
        <p:guide pos="479"/>
        <p:guide pos="4320"/>
        <p:guide pos="4798"/>
        <p:guide pos="5278"/>
        <p:guide pos="5756"/>
        <p:guide pos="6236"/>
        <p:guide pos="6718"/>
        <p:guide pos="7198"/>
        <p:guide orient="horz" pos="2152"/>
        <p:guide orient="horz" pos="87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194"/>
    </p:cViewPr>
  </p:sorterViewPr>
  <p:notesViewPr>
    <p:cSldViewPr snapToGrid="0" snapToObjects="1">
      <p:cViewPr varScale="1">
        <p:scale>
          <a:sx n="47" d="100"/>
          <a:sy n="47" d="100"/>
        </p:scale>
        <p:origin x="2764" y="4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4A71F510-2865-AD40-B295-EFE53B47B615}" type="datetimeFigureOut">
              <a:rPr lang="en-US" smtClean="0"/>
              <a:pPr/>
              <a:t>10/27/2026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FB7C96FB-A7F6-4D46-979D-BE69A3DE088F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5753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038A2DA8-FDC1-D147-9E87-8AE9AC161936}" type="datetimeFigureOut">
              <a:rPr lang="en-GB" smtClean="0"/>
              <a:pPr/>
              <a:t>27/10/2026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60463"/>
            <a:ext cx="5572125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781"/>
            <a:ext cx="5588000" cy="3655457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1A54B304-E99A-554B-A154-AA493B70D9FA}" type="slidenum">
              <a:rPr lang="en-GB" smtClean="0"/>
              <a:pPr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030231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>
            <a:extLst>
              <a:ext uri="{FF2B5EF4-FFF2-40B4-BE49-F238E27FC236}">
                <a16:creationId xmlns:a16="http://schemas.microsoft.com/office/drawing/2014/main" id="{E51D3E93-B4CC-E145-A5EF-359F29F29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1397001" y="60570"/>
            <a:ext cx="508001" cy="1778000"/>
          </a:xfrm>
          <a:prstGeom prst="rect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18000" tIns="18000" rIns="18000" bIns="18000" anchor="ctr"/>
          <a:lstStyle/>
          <a:p>
            <a:endParaRPr sz="9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2001" y="1723877"/>
            <a:ext cx="7616824" cy="1368425"/>
          </a:xfrm>
        </p:spPr>
        <p:txBody>
          <a:bodyPr anchor="t">
            <a:noAutofit/>
          </a:bodyPr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82825" y="3429007"/>
            <a:ext cx="6109388" cy="276999"/>
          </a:xfrm>
        </p:spPr>
        <p:txBody>
          <a:bodyPr anchor="t">
            <a:noAutofit/>
          </a:bodyPr>
          <a:lstStyle>
            <a:lvl1pPr marL="0" indent="0" algn="l">
              <a:lnSpc>
                <a:spcPct val="90000"/>
              </a:lnSpc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GB" dirty="0"/>
              <a:t>Click to edit Master subtitle style if required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5519" y="3429007"/>
            <a:ext cx="1510613" cy="276999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1800"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8" name="Immagine 5">
            <a:extLst>
              <a:ext uri="{FF2B5EF4-FFF2-40B4-BE49-F238E27FC236}">
                <a16:creationId xmlns:a16="http://schemas.microsoft.com/office/drawing/2014/main" id="{E8CD4351-A4C5-5A41-BF47-1C053A410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0127" y="5811549"/>
            <a:ext cx="996698" cy="36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3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 -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A picture showing a valley with wind turbines.">
            <a:extLst>
              <a:ext uri="{FF2B5EF4-FFF2-40B4-BE49-F238E27FC236}">
                <a16:creationId xmlns:a16="http://schemas.microsoft.com/office/drawing/2014/main" id="{5A4BE3B2-286A-47F5-9140-590F6C73D5B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233680"/>
            <a:ext cx="12192000" cy="81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E51D3E93-B4CC-E145-A5EF-359F29F29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1397001" y="60570"/>
            <a:ext cx="508001" cy="1778000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18000" tIns="18000" rIns="18000" bIns="18000" anchor="ctr"/>
          <a:lstStyle/>
          <a:p>
            <a:endParaRPr sz="9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2001" y="1723877"/>
            <a:ext cx="7616824" cy="1368425"/>
          </a:xfrm>
        </p:spPr>
        <p:txBody>
          <a:bodyPr anchor="t">
            <a:no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82825" y="3429007"/>
            <a:ext cx="6109388" cy="276999"/>
          </a:xfrm>
        </p:spPr>
        <p:txBody>
          <a:bodyPr anchor="t">
            <a:noAutofit/>
          </a:bodyPr>
          <a:lstStyle>
            <a:lvl1pPr marL="0" indent="0" algn="l">
              <a:lnSpc>
                <a:spcPct val="90000"/>
              </a:lnSpc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5519" y="3429007"/>
            <a:ext cx="1510613" cy="276999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18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11" name="Immagine 7">
            <a:extLst>
              <a:ext uri="{FF2B5EF4-FFF2-40B4-BE49-F238E27FC236}">
                <a16:creationId xmlns:a16="http://schemas.microsoft.com/office/drawing/2014/main" id="{99D170F0-50DE-F54D-B612-F3521E960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4323" y="5820232"/>
            <a:ext cx="996698" cy="36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04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edit Master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61999" y="1085366"/>
            <a:ext cx="8375651" cy="276999"/>
          </a:xfrm>
        </p:spPr>
        <p:txBody>
          <a:bodyPr rIns="0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/>
              <a:t>Click to edit Master subtitle style if required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lvl2pPr>
            <a:lvl3pPr marL="539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lvl3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Master text style 18PT regular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First level: Master bullet style 18PT regular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level: Master sub bullet style 18PT regular</a:t>
            </a:r>
          </a:p>
          <a:p>
            <a:pPr marL="539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level: Master sub bullet style 18PT regular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B82541F-1236-6A4C-9032-972F737A9C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825" y="6525243"/>
            <a:ext cx="8381999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Copyright © 2021 Enel S.p.A. All rights reserved. </a:t>
            </a:r>
            <a:endParaRPr lang="en-GB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95C204D-177B-C440-8AAB-8A66C4D916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4825" y="6537600"/>
            <a:ext cx="762000" cy="129429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r"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1ED2235E-0982-3B42-A838-A74550CD4449}" type="slidenum">
              <a:rPr lang="en-GB" noProof="0" smtClean="0"/>
              <a:pPr/>
              <a:t>‹Nº›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96915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magine 7">
            <a:extLst>
              <a:ext uri="{FF2B5EF4-FFF2-40B4-BE49-F238E27FC236}">
                <a16:creationId xmlns:a16="http://schemas.microsoft.com/office/drawing/2014/main" id="{B156F0AC-10C7-0041-8651-6A0C9D81A2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4323" y="690091"/>
            <a:ext cx="996698" cy="362713"/>
          </a:xfrm>
          <a:prstGeom prst="rect">
            <a:avLst/>
          </a:prstGeom>
        </p:spPr>
      </p:pic>
      <p:sp>
        <p:nvSpPr>
          <p:cNvPr id="24" name="Rectangle 8">
            <a:extLst>
              <a:ext uri="{FF2B5EF4-FFF2-40B4-BE49-F238E27FC236}">
                <a16:creationId xmlns:a16="http://schemas.microsoft.com/office/drawing/2014/main" id="{2E91CA37-7707-4A40-BFCE-832DA5F3F4FE}"/>
              </a:ext>
            </a:extLst>
          </p:cNvPr>
          <p:cNvSpPr/>
          <p:nvPr userDrawn="1"/>
        </p:nvSpPr>
        <p:spPr>
          <a:xfrm rot="16200000">
            <a:off x="1000126" y="451967"/>
            <a:ext cx="190501" cy="66675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18000" tIns="18000" rIns="18000" bIns="18000" anchor="ctr"/>
          <a:lstStyle/>
          <a:p>
            <a:pPr algn="ctr">
              <a:defRPr sz="1800">
                <a:latin typeface="Arial"/>
                <a:ea typeface="Arial"/>
                <a:cs typeface="Arial"/>
                <a:sym typeface="Arial"/>
              </a:defRPr>
            </a:pPr>
            <a:endParaRPr sz="900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DC7D01B0-A845-EC41-9781-44CA5EF4D22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2001" y="1107652"/>
            <a:ext cx="7616824" cy="1368425"/>
          </a:xfrm>
        </p:spPr>
        <p:txBody>
          <a:bodyPr anchor="t">
            <a:no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90ED439-6E9B-464B-95F0-6EC67FD23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4825" y="6537600"/>
            <a:ext cx="762000" cy="129429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1ED2235E-0982-3B42-A838-A74550CD4449}" type="slidenum">
              <a:rPr lang="en-GB" smtClean="0"/>
              <a:pPr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3362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5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magine 7">
            <a:extLst>
              <a:ext uri="{FF2B5EF4-FFF2-40B4-BE49-F238E27FC236}">
                <a16:creationId xmlns:a16="http://schemas.microsoft.com/office/drawing/2014/main" id="{89AE7B80-CF34-3341-8071-099F4B944B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4323" y="690091"/>
            <a:ext cx="996698" cy="362713"/>
          </a:xfrm>
          <a:prstGeom prst="rect">
            <a:avLst/>
          </a:prstGeom>
        </p:spPr>
      </p:pic>
      <p:sp>
        <p:nvSpPr>
          <p:cNvPr id="25" name="Rectangle 8">
            <a:extLst>
              <a:ext uri="{FF2B5EF4-FFF2-40B4-BE49-F238E27FC236}">
                <a16:creationId xmlns:a16="http://schemas.microsoft.com/office/drawing/2014/main" id="{01DFB21A-DD09-2841-AB77-DB5F85C47A03}"/>
              </a:ext>
            </a:extLst>
          </p:cNvPr>
          <p:cNvSpPr/>
          <p:nvPr userDrawn="1"/>
        </p:nvSpPr>
        <p:spPr>
          <a:xfrm rot="16200000">
            <a:off x="1000126" y="451967"/>
            <a:ext cx="190501" cy="66675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18000" tIns="18000" rIns="18000" bIns="18000" anchor="ctr"/>
          <a:lstStyle/>
          <a:p>
            <a:pPr algn="ctr">
              <a:defRPr sz="1800">
                <a:latin typeface="Arial"/>
                <a:ea typeface="Arial"/>
                <a:cs typeface="Arial"/>
                <a:sym typeface="Arial"/>
              </a:defRPr>
            </a:pPr>
            <a:endParaRPr sz="900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FD296549-81E9-FB4E-BC44-EE9720636D5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2001" y="1107652"/>
            <a:ext cx="7616824" cy="1368425"/>
          </a:xfrm>
        </p:spPr>
        <p:txBody>
          <a:bodyPr anchor="t">
            <a:no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DA22E8A-6061-9941-8A0F-D7A65C8098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4825" y="6537600"/>
            <a:ext cx="762000" cy="129429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1ED2235E-0982-3B42-A838-A74550CD4449}" type="slidenum">
              <a:rPr lang="en-GB" smtClean="0"/>
              <a:pPr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643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3">
    <p:bg>
      <p:bgPr>
        <a:solidFill>
          <a:srgbClr val="0085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magine 7">
            <a:extLst>
              <a:ext uri="{FF2B5EF4-FFF2-40B4-BE49-F238E27FC236}">
                <a16:creationId xmlns:a16="http://schemas.microsoft.com/office/drawing/2014/main" id="{D3FED8A7-FC87-C247-96BD-49B62886C6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4323" y="690091"/>
            <a:ext cx="996698" cy="362713"/>
          </a:xfrm>
          <a:prstGeom prst="rect">
            <a:avLst/>
          </a:prstGeom>
        </p:spPr>
      </p:pic>
      <p:sp>
        <p:nvSpPr>
          <p:cNvPr id="24" name="Rectangle 8">
            <a:extLst>
              <a:ext uri="{FF2B5EF4-FFF2-40B4-BE49-F238E27FC236}">
                <a16:creationId xmlns:a16="http://schemas.microsoft.com/office/drawing/2014/main" id="{9EDCA231-FEAA-E341-AD22-A49570614E3A}"/>
              </a:ext>
            </a:extLst>
          </p:cNvPr>
          <p:cNvSpPr/>
          <p:nvPr userDrawn="1"/>
        </p:nvSpPr>
        <p:spPr>
          <a:xfrm rot="16200000">
            <a:off x="1000126" y="451967"/>
            <a:ext cx="190501" cy="66675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18000" tIns="18000" rIns="18000" bIns="18000" anchor="ctr"/>
          <a:lstStyle/>
          <a:p>
            <a:pPr algn="ctr">
              <a:defRPr sz="1800">
                <a:latin typeface="Arial"/>
                <a:ea typeface="Arial"/>
                <a:cs typeface="Arial"/>
                <a:sym typeface="Arial"/>
              </a:defRPr>
            </a:pPr>
            <a:endParaRPr sz="900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D5B532FE-4BB2-804F-8B34-6E2FCFC2DAD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2001" y="1107652"/>
            <a:ext cx="7616824" cy="1368425"/>
          </a:xfrm>
        </p:spPr>
        <p:txBody>
          <a:bodyPr anchor="t">
            <a:no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76E7282-EBC0-2540-8969-0134240447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4825" y="6537600"/>
            <a:ext cx="762000" cy="129429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1ED2235E-0982-3B42-A838-A74550CD4449}" type="slidenum">
              <a:rPr lang="en-GB" smtClean="0"/>
              <a:pPr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3414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1">
            <a:extLst>
              <a:ext uri="{FF2B5EF4-FFF2-40B4-BE49-F238E27FC236}">
                <a16:creationId xmlns:a16="http://schemas.microsoft.com/office/drawing/2014/main" id="{21DA595B-42FE-C04D-B0E0-0903E4F781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1999" y="670121"/>
            <a:ext cx="8375651" cy="394980"/>
          </a:xfrm>
        </p:spPr>
        <p:txBody>
          <a:bodyPr/>
          <a:lstStyle/>
          <a:p>
            <a:r>
              <a:rPr lang="it-IT" dirty="0"/>
              <a:t>Agenda</a:t>
            </a:r>
            <a:endParaRPr lang="en-GB" dirty="0"/>
          </a:p>
        </p:txBody>
      </p:sp>
      <p:sp>
        <p:nvSpPr>
          <p:cNvPr id="38" name="Text Placeholder 7">
            <a:extLst>
              <a:ext uri="{FF2B5EF4-FFF2-40B4-BE49-F238E27FC236}">
                <a16:creationId xmlns:a16="http://schemas.microsoft.com/office/drawing/2014/main" id="{6BF876CB-524A-EB4B-9B7D-B619C4D6C587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61999" y="1085366"/>
            <a:ext cx="8375651" cy="276999"/>
          </a:xfrm>
        </p:spPr>
        <p:txBody>
          <a:bodyPr rIns="0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/>
              <a:t>Click to edit Master subtitle style if required</a:t>
            </a:r>
            <a:endParaRPr lang="en-US" dirty="0"/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1CA7DA0-B635-0E47-840F-9B4C076EC4F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82328" y="1998986"/>
            <a:ext cx="5160533" cy="465244"/>
          </a:xfrm>
        </p:spPr>
        <p:txBody>
          <a:bodyPr/>
          <a:lstStyle>
            <a:lvl1pPr marL="0" indent="0">
              <a:buNone/>
              <a:defRPr sz="24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01. Click to add chapter title</a:t>
            </a:r>
            <a:endParaRPr lang="it-IT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367D588-0B3B-D049-920B-9ED7EA193C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2328" y="2480213"/>
            <a:ext cx="5160727" cy="293984"/>
          </a:xfrm>
        </p:spPr>
        <p:txBody>
          <a:bodyPr rIns="0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/>
              <a:t>Click to edit subtitle if required</a:t>
            </a:r>
            <a:endParaRPr lang="en-US" dirty="0"/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723EF504-F6D3-3045-9B57-B9B7508743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2328" y="3019291"/>
            <a:ext cx="5160533" cy="465244"/>
          </a:xfrm>
        </p:spPr>
        <p:txBody>
          <a:bodyPr/>
          <a:lstStyle>
            <a:lvl1pPr marL="0" indent="0">
              <a:buNone/>
              <a:defRPr sz="24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02. Click to add chapter title</a:t>
            </a:r>
            <a:endParaRPr lang="it-IT" dirty="0"/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C60F7784-D662-BC4F-91D8-2D33211A203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82328" y="3500518"/>
            <a:ext cx="5160727" cy="293984"/>
          </a:xfrm>
        </p:spPr>
        <p:txBody>
          <a:bodyPr rIns="0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/>
              <a:t>Click to edit subtitle if required</a:t>
            </a:r>
            <a:endParaRPr lang="en-US" dirty="0"/>
          </a:p>
        </p:txBody>
      </p:sp>
      <p:sp>
        <p:nvSpPr>
          <p:cNvPr id="22" name="Text Placeholder 23">
            <a:extLst>
              <a:ext uri="{FF2B5EF4-FFF2-40B4-BE49-F238E27FC236}">
                <a16:creationId xmlns:a16="http://schemas.microsoft.com/office/drawing/2014/main" id="{8DC4B8B3-BE4C-3B4C-A06C-AEA19F77E07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2328" y="4026683"/>
            <a:ext cx="5160533" cy="465244"/>
          </a:xfrm>
        </p:spPr>
        <p:txBody>
          <a:bodyPr/>
          <a:lstStyle>
            <a:lvl1pPr marL="0" indent="0">
              <a:buNone/>
              <a:defRPr sz="24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03. Click to add chapter title</a:t>
            </a:r>
            <a:endParaRPr lang="it-IT" dirty="0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86E480EE-5BBD-AF49-BEE1-ABC98E1A796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2328" y="4507910"/>
            <a:ext cx="5160727" cy="293984"/>
          </a:xfrm>
        </p:spPr>
        <p:txBody>
          <a:bodyPr rIns="0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/>
              <a:t>Click to edit subtitle if required</a:t>
            </a:r>
            <a:endParaRPr lang="en-US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651544D9-EF30-A040-889B-526F1405635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2328" y="5034071"/>
            <a:ext cx="5160533" cy="465244"/>
          </a:xfrm>
        </p:spPr>
        <p:txBody>
          <a:bodyPr/>
          <a:lstStyle>
            <a:lvl1pPr marL="0" indent="0">
              <a:buNone/>
              <a:defRPr sz="24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04. Click to add chapter title</a:t>
            </a:r>
            <a:endParaRPr lang="it-IT" dirty="0"/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AE803D4F-4B1C-B643-832A-05F08C35315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2328" y="5515298"/>
            <a:ext cx="5160727" cy="293984"/>
          </a:xfrm>
        </p:spPr>
        <p:txBody>
          <a:bodyPr rIns="0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/>
              <a:t>Click to edit subtitle if required</a:t>
            </a:r>
            <a:endParaRPr lang="en-US" dirty="0"/>
          </a:p>
        </p:txBody>
      </p:sp>
      <p:sp>
        <p:nvSpPr>
          <p:cNvPr id="30" name="Text Placeholder 23">
            <a:extLst>
              <a:ext uri="{FF2B5EF4-FFF2-40B4-BE49-F238E27FC236}">
                <a16:creationId xmlns:a16="http://schemas.microsoft.com/office/drawing/2014/main" id="{617FD578-689F-024F-8998-5C860ACF0D1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305630" y="1996403"/>
            <a:ext cx="5160533" cy="465244"/>
          </a:xfrm>
        </p:spPr>
        <p:txBody>
          <a:bodyPr/>
          <a:lstStyle>
            <a:lvl1pPr marL="0" indent="0">
              <a:buNone/>
              <a:defRPr sz="24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05. Click to add chapter title</a:t>
            </a:r>
            <a:endParaRPr lang="it-IT" dirty="0"/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EA7DCCB2-1A16-2145-AEAA-B8E3E39BBA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05630" y="2477630"/>
            <a:ext cx="5160727" cy="293984"/>
          </a:xfrm>
        </p:spPr>
        <p:txBody>
          <a:bodyPr rIns="0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/>
              <a:t>Click to edit subtitle if required</a:t>
            </a:r>
            <a:endParaRPr lang="en-US" dirty="0"/>
          </a:p>
        </p:txBody>
      </p:sp>
      <p:sp>
        <p:nvSpPr>
          <p:cNvPr id="32" name="Text Placeholder 23">
            <a:extLst>
              <a:ext uri="{FF2B5EF4-FFF2-40B4-BE49-F238E27FC236}">
                <a16:creationId xmlns:a16="http://schemas.microsoft.com/office/drawing/2014/main" id="{BC897CB6-3D6F-CA47-BBFE-A3EBA655025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05630" y="3016708"/>
            <a:ext cx="5160533" cy="465244"/>
          </a:xfrm>
        </p:spPr>
        <p:txBody>
          <a:bodyPr/>
          <a:lstStyle>
            <a:lvl1pPr marL="0" indent="0">
              <a:buNone/>
              <a:defRPr sz="24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06. Click to add chapter title</a:t>
            </a:r>
            <a:endParaRPr lang="it-IT" dirty="0"/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B9F32A43-9C23-524B-B7EA-6B9CB7BE80F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05630" y="3497935"/>
            <a:ext cx="5160727" cy="293984"/>
          </a:xfrm>
        </p:spPr>
        <p:txBody>
          <a:bodyPr rIns="0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/>
              <a:t>Click to edit subtitle if required</a:t>
            </a:r>
            <a:endParaRPr lang="en-US" dirty="0"/>
          </a:p>
        </p:txBody>
      </p:sp>
      <p:sp>
        <p:nvSpPr>
          <p:cNvPr id="34" name="Text Placeholder 23">
            <a:extLst>
              <a:ext uri="{FF2B5EF4-FFF2-40B4-BE49-F238E27FC236}">
                <a16:creationId xmlns:a16="http://schemas.microsoft.com/office/drawing/2014/main" id="{E16B8EB3-C8EE-AC4F-AD72-5BC945B30C6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05630" y="4024100"/>
            <a:ext cx="5160533" cy="465244"/>
          </a:xfrm>
        </p:spPr>
        <p:txBody>
          <a:bodyPr/>
          <a:lstStyle>
            <a:lvl1pPr marL="0" indent="0">
              <a:buNone/>
              <a:defRPr sz="24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07. Click to add chapter title</a:t>
            </a:r>
            <a:endParaRPr lang="it-IT" dirty="0"/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6EBFFE72-5316-F540-B15C-EF6141109B0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5630" y="4505327"/>
            <a:ext cx="5160727" cy="293984"/>
          </a:xfrm>
        </p:spPr>
        <p:txBody>
          <a:bodyPr rIns="0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/>
              <a:t>Click to edit subtitle if required</a:t>
            </a:r>
            <a:endParaRPr lang="en-US" dirty="0"/>
          </a:p>
        </p:txBody>
      </p:sp>
      <p:sp>
        <p:nvSpPr>
          <p:cNvPr id="36" name="Text Placeholder 23">
            <a:extLst>
              <a:ext uri="{FF2B5EF4-FFF2-40B4-BE49-F238E27FC236}">
                <a16:creationId xmlns:a16="http://schemas.microsoft.com/office/drawing/2014/main" id="{4F53C41C-D748-1746-9D56-7AFD32BE76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305630" y="5031488"/>
            <a:ext cx="5160533" cy="465244"/>
          </a:xfrm>
        </p:spPr>
        <p:txBody>
          <a:bodyPr/>
          <a:lstStyle>
            <a:lvl1pPr marL="0" indent="0">
              <a:buNone/>
              <a:defRPr sz="24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08. Click to add chapter title</a:t>
            </a:r>
            <a:endParaRPr lang="it-IT" dirty="0"/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B97DDE32-4020-FC49-BE05-F767FA6C9C9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305630" y="5512715"/>
            <a:ext cx="5160727" cy="293984"/>
          </a:xfrm>
        </p:spPr>
        <p:txBody>
          <a:bodyPr rIns="0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/>
              <a:t>Click to edit subtitle if required</a:t>
            </a:r>
            <a:endParaRPr lang="en-US" dirty="0"/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90F4F9C2-E60F-8B44-8836-ECE24F48F6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4825" y="6537600"/>
            <a:ext cx="762000" cy="129429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r"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1ED2235E-0982-3B42-A838-A74550CD4449}" type="slidenum">
              <a:rPr lang="en-GB" noProof="0" smtClean="0"/>
              <a:pPr/>
              <a:t>‹Nº›</a:t>
            </a:fld>
            <a:endParaRPr lang="en-GB" noProof="0" dirty="0"/>
          </a:p>
        </p:txBody>
      </p:sp>
      <p:sp>
        <p:nvSpPr>
          <p:cNvPr id="25" name="Footer Placeholder 4">
            <a:extLst>
              <a:ext uri="{FF2B5EF4-FFF2-40B4-BE49-F238E27FC236}">
                <a16:creationId xmlns:a16="http://schemas.microsoft.com/office/drawing/2014/main" id="{F2B1E328-CCAD-F941-AC2D-F921588468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825" y="6525243"/>
            <a:ext cx="8381999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Copyright © 2021 Enel S.p.A. All rights reserved. 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700255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07B42C86-015E-F848-B548-8EFBFC461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1999" y="670121"/>
            <a:ext cx="8375651" cy="39498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it-IT" dirty="0"/>
              <a:t>Agenda</a:t>
            </a:r>
            <a:endParaRPr lang="en-GB" dirty="0"/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C0DB1EC3-63BA-7841-8C96-E417130DD44D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61999" y="1085366"/>
            <a:ext cx="8375651" cy="276999"/>
          </a:xfrm>
        </p:spPr>
        <p:txBody>
          <a:bodyPr rIns="0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/>
              <a:t>Click to edit Master subtitle style if required</a:t>
            </a:r>
            <a:endParaRPr lang="en-US" dirty="0"/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1CA7DA0-B635-0E47-840F-9B4C076EC4F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82329" y="1988820"/>
            <a:ext cx="1053481" cy="807720"/>
          </a:xfrm>
        </p:spPr>
        <p:txBody>
          <a:bodyPr anchor="ctr"/>
          <a:lstStyle>
            <a:lvl1pPr marL="0" indent="0" algn="r">
              <a:buNone/>
              <a:defRPr sz="40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01</a:t>
            </a:r>
            <a:endParaRPr lang="it-IT" dirty="0"/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37E40C95-74BB-C545-8620-3C91D1FB879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780125" y="2007704"/>
            <a:ext cx="3800404" cy="785192"/>
          </a:xfrm>
        </p:spPr>
        <p:txBody>
          <a:bodyPr anchor="ctr"/>
          <a:lstStyle>
            <a:lvl1pPr marL="0" indent="0">
              <a:buNone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0E7AA31F-1C02-4D48-BA95-4C061F108BC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73365" y="2988385"/>
            <a:ext cx="1053481" cy="807720"/>
          </a:xfrm>
        </p:spPr>
        <p:txBody>
          <a:bodyPr anchor="ctr"/>
          <a:lstStyle>
            <a:lvl1pPr marL="0" indent="0" algn="r">
              <a:buNone/>
              <a:defRPr sz="40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02</a:t>
            </a:r>
            <a:endParaRPr lang="it-IT" dirty="0"/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70D20617-CFC6-B94F-99C8-9605979CEEC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771161" y="3007269"/>
            <a:ext cx="3800404" cy="785192"/>
          </a:xfrm>
        </p:spPr>
        <p:txBody>
          <a:bodyPr anchor="ctr"/>
          <a:lstStyle>
            <a:lvl1pPr marL="0" indent="0">
              <a:buNone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4659BF7E-FBF5-1041-98FF-92711B48F1D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59917" y="3996914"/>
            <a:ext cx="1053481" cy="807720"/>
          </a:xfrm>
        </p:spPr>
        <p:txBody>
          <a:bodyPr anchor="ctr"/>
          <a:lstStyle>
            <a:lvl1pPr marL="0" indent="0" algn="r">
              <a:buNone/>
              <a:defRPr sz="40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03</a:t>
            </a:r>
            <a:endParaRPr lang="it-IT" dirty="0"/>
          </a:p>
        </p:txBody>
      </p:sp>
      <p:sp>
        <p:nvSpPr>
          <p:cNvPr id="37" name="Text Placeholder 23">
            <a:extLst>
              <a:ext uri="{FF2B5EF4-FFF2-40B4-BE49-F238E27FC236}">
                <a16:creationId xmlns:a16="http://schemas.microsoft.com/office/drawing/2014/main" id="{D8DB8A7E-2299-8B49-9689-75E3B1C383D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757713" y="4015798"/>
            <a:ext cx="3800404" cy="785192"/>
          </a:xfrm>
        </p:spPr>
        <p:txBody>
          <a:bodyPr anchor="ctr"/>
          <a:lstStyle>
            <a:lvl1pPr marL="0" indent="0">
              <a:buNone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44" name="Text Placeholder 23">
            <a:extLst>
              <a:ext uri="{FF2B5EF4-FFF2-40B4-BE49-F238E27FC236}">
                <a16:creationId xmlns:a16="http://schemas.microsoft.com/office/drawing/2014/main" id="{DD349463-B21B-F04A-BDF1-12BEB8B9D90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64399" y="4996478"/>
            <a:ext cx="1053481" cy="807720"/>
          </a:xfrm>
        </p:spPr>
        <p:txBody>
          <a:bodyPr anchor="ctr"/>
          <a:lstStyle>
            <a:lvl1pPr marL="0" indent="0" algn="r">
              <a:buNone/>
              <a:defRPr sz="40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04</a:t>
            </a:r>
            <a:endParaRPr lang="it-IT" dirty="0"/>
          </a:p>
        </p:txBody>
      </p:sp>
      <p:sp>
        <p:nvSpPr>
          <p:cNvPr id="45" name="Text Placeholder 23">
            <a:extLst>
              <a:ext uri="{FF2B5EF4-FFF2-40B4-BE49-F238E27FC236}">
                <a16:creationId xmlns:a16="http://schemas.microsoft.com/office/drawing/2014/main" id="{1F086754-EFB1-0349-B2C9-DE00E7596680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762195" y="5015362"/>
            <a:ext cx="3800404" cy="785192"/>
          </a:xfrm>
        </p:spPr>
        <p:txBody>
          <a:bodyPr anchor="ctr"/>
          <a:lstStyle>
            <a:lvl1pPr marL="0" indent="0">
              <a:buNone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38" name="Text Placeholder 23">
            <a:extLst>
              <a:ext uri="{FF2B5EF4-FFF2-40B4-BE49-F238E27FC236}">
                <a16:creationId xmlns:a16="http://schemas.microsoft.com/office/drawing/2014/main" id="{BE80DF37-1EDC-A943-AC1C-5DDB1FEEEF4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482494" y="2006750"/>
            <a:ext cx="1053481" cy="807720"/>
          </a:xfrm>
        </p:spPr>
        <p:txBody>
          <a:bodyPr anchor="ctr"/>
          <a:lstStyle>
            <a:lvl1pPr marL="0" indent="0" algn="r">
              <a:buNone/>
              <a:defRPr sz="40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05</a:t>
            </a:r>
            <a:endParaRPr lang="it-IT" dirty="0"/>
          </a:p>
        </p:txBody>
      </p:sp>
      <p:sp>
        <p:nvSpPr>
          <p:cNvPr id="39" name="Text Placeholder 23">
            <a:extLst>
              <a:ext uri="{FF2B5EF4-FFF2-40B4-BE49-F238E27FC236}">
                <a16:creationId xmlns:a16="http://schemas.microsoft.com/office/drawing/2014/main" id="{F96F6BD7-3ECA-7F4E-9086-B6A180AF50C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80290" y="2025634"/>
            <a:ext cx="3800404" cy="785192"/>
          </a:xfrm>
        </p:spPr>
        <p:txBody>
          <a:bodyPr anchor="ctr"/>
          <a:lstStyle>
            <a:lvl1pPr marL="0" indent="0">
              <a:buNone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40" name="Text Placeholder 23">
            <a:extLst>
              <a:ext uri="{FF2B5EF4-FFF2-40B4-BE49-F238E27FC236}">
                <a16:creationId xmlns:a16="http://schemas.microsoft.com/office/drawing/2014/main" id="{6A26439D-DBE8-BC40-A3C1-A23681C1DBC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473530" y="3006315"/>
            <a:ext cx="1053481" cy="807720"/>
          </a:xfrm>
        </p:spPr>
        <p:txBody>
          <a:bodyPr anchor="ctr"/>
          <a:lstStyle>
            <a:lvl1pPr marL="0" indent="0" algn="r">
              <a:buNone/>
              <a:defRPr sz="40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06</a:t>
            </a:r>
            <a:endParaRPr lang="it-IT" dirty="0"/>
          </a:p>
        </p:txBody>
      </p:sp>
      <p:sp>
        <p:nvSpPr>
          <p:cNvPr id="41" name="Text Placeholder 23">
            <a:extLst>
              <a:ext uri="{FF2B5EF4-FFF2-40B4-BE49-F238E27FC236}">
                <a16:creationId xmlns:a16="http://schemas.microsoft.com/office/drawing/2014/main" id="{4A64148E-AA23-764D-BE27-34E645531A7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571326" y="3025199"/>
            <a:ext cx="3800404" cy="785192"/>
          </a:xfrm>
        </p:spPr>
        <p:txBody>
          <a:bodyPr anchor="ctr"/>
          <a:lstStyle>
            <a:lvl1pPr marL="0" indent="0">
              <a:buNone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42" name="Text Placeholder 23">
            <a:extLst>
              <a:ext uri="{FF2B5EF4-FFF2-40B4-BE49-F238E27FC236}">
                <a16:creationId xmlns:a16="http://schemas.microsoft.com/office/drawing/2014/main" id="{AED8B25A-8E3F-AB47-87AA-B62E337DF00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460082" y="4014844"/>
            <a:ext cx="1053481" cy="807720"/>
          </a:xfrm>
        </p:spPr>
        <p:txBody>
          <a:bodyPr anchor="ctr"/>
          <a:lstStyle>
            <a:lvl1pPr marL="0" indent="0" algn="r">
              <a:buNone/>
              <a:defRPr sz="40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07</a:t>
            </a:r>
            <a:endParaRPr lang="it-IT" dirty="0"/>
          </a:p>
        </p:txBody>
      </p:sp>
      <p:sp>
        <p:nvSpPr>
          <p:cNvPr id="43" name="Text Placeholder 23">
            <a:extLst>
              <a:ext uri="{FF2B5EF4-FFF2-40B4-BE49-F238E27FC236}">
                <a16:creationId xmlns:a16="http://schemas.microsoft.com/office/drawing/2014/main" id="{BC40AB15-B73E-374D-B193-DE689CB7B40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557878" y="4033728"/>
            <a:ext cx="3800404" cy="785192"/>
          </a:xfrm>
        </p:spPr>
        <p:txBody>
          <a:bodyPr anchor="ctr"/>
          <a:lstStyle>
            <a:lvl1pPr marL="0" indent="0">
              <a:buNone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46" name="Text Placeholder 23">
            <a:extLst>
              <a:ext uri="{FF2B5EF4-FFF2-40B4-BE49-F238E27FC236}">
                <a16:creationId xmlns:a16="http://schemas.microsoft.com/office/drawing/2014/main" id="{1F623258-E515-C645-A6F9-170CF05FC69E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438364" y="4985618"/>
            <a:ext cx="1053481" cy="807720"/>
          </a:xfrm>
        </p:spPr>
        <p:txBody>
          <a:bodyPr anchor="ctr"/>
          <a:lstStyle>
            <a:lvl1pPr marL="0" indent="0" algn="r">
              <a:buNone/>
              <a:defRPr sz="40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08</a:t>
            </a:r>
            <a:endParaRPr lang="it-IT" dirty="0"/>
          </a:p>
        </p:txBody>
      </p:sp>
      <p:sp>
        <p:nvSpPr>
          <p:cNvPr id="47" name="Text Placeholder 23">
            <a:extLst>
              <a:ext uri="{FF2B5EF4-FFF2-40B4-BE49-F238E27FC236}">
                <a16:creationId xmlns:a16="http://schemas.microsoft.com/office/drawing/2014/main" id="{D6EACFA3-C561-1040-AB40-D83DB26EE0C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536160" y="5004502"/>
            <a:ext cx="3800404" cy="785192"/>
          </a:xfrm>
        </p:spPr>
        <p:txBody>
          <a:bodyPr anchor="ctr"/>
          <a:lstStyle>
            <a:lvl1pPr marL="0" indent="0">
              <a:buNone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16C9F872-7765-FC45-9731-D8D2E96787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825" y="6525243"/>
            <a:ext cx="8381999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Copyright © 2021 Enel S.p.A. All rights reserved. </a:t>
            </a:r>
            <a:endParaRPr lang="en-GB" noProof="0" dirty="0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C499FE0F-64FB-D244-9E6C-82A29EBAAC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4825" y="6537600"/>
            <a:ext cx="762000" cy="129429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r"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1ED2235E-0982-3B42-A838-A74550CD4449}" type="slidenum">
              <a:rPr lang="en-GB" noProof="0" smtClean="0"/>
              <a:pPr/>
              <a:t>‹Nº›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660512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4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8">
            <a:extLst>
              <a:ext uri="{FF2B5EF4-FFF2-40B4-BE49-F238E27FC236}">
                <a16:creationId xmlns:a16="http://schemas.microsoft.com/office/drawing/2014/main" id="{9EDCA231-FEAA-E341-AD22-A49570614E3A}"/>
              </a:ext>
            </a:extLst>
          </p:cNvPr>
          <p:cNvSpPr/>
          <p:nvPr userDrawn="1"/>
        </p:nvSpPr>
        <p:spPr>
          <a:xfrm rot="16200000">
            <a:off x="1000126" y="451967"/>
            <a:ext cx="190501" cy="66675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18000" tIns="18000" rIns="18000" bIns="18000" anchor="ctr"/>
          <a:lstStyle/>
          <a:p>
            <a:pPr marL="0" indent="0" algn="ctr">
              <a:buFont typeface="Arial" panose="020B0604020202020204" pitchFamily="34" charset="0"/>
              <a:buNone/>
              <a:defRPr sz="1800">
                <a:latin typeface="Arial"/>
                <a:ea typeface="Arial"/>
                <a:cs typeface="Arial"/>
                <a:sym typeface="Arial"/>
              </a:defRPr>
            </a:pPr>
            <a:endParaRPr sz="900" dirty="0"/>
          </a:p>
        </p:txBody>
      </p:sp>
      <p:pic>
        <p:nvPicPr>
          <p:cNvPr id="23" name="Immagine 7">
            <a:extLst>
              <a:ext uri="{FF2B5EF4-FFF2-40B4-BE49-F238E27FC236}">
                <a16:creationId xmlns:a16="http://schemas.microsoft.com/office/drawing/2014/main" id="{D3FED8A7-FC87-C247-96BD-49B62886C6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4323" y="690091"/>
            <a:ext cx="996698" cy="362713"/>
          </a:xfrm>
          <a:prstGeom prst="rect">
            <a:avLst/>
          </a:prstGeo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D5B532FE-4BB2-804F-8B34-6E2FCFC2DAD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2001" y="1107652"/>
            <a:ext cx="2303928" cy="1368425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48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Agenda</a:t>
            </a:r>
            <a:endParaRPr lang="en-GB" dirty="0"/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ECDCD36B-198B-7744-ADE1-13CBA89DA30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174519" y="1025115"/>
            <a:ext cx="1053481" cy="807720"/>
          </a:xfrm>
        </p:spPr>
        <p:txBody>
          <a:bodyPr anchor="ctr"/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01</a:t>
            </a:r>
            <a:endParaRPr lang="it-IT" dirty="0"/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C33B5A-B625-A54F-A45C-E9D5108164C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183103" y="1877716"/>
            <a:ext cx="2375016" cy="785192"/>
          </a:xfrm>
        </p:spPr>
        <p:txBody>
          <a:bodyPr anchor="ctr"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7CF6386B-13E0-8B47-A639-6531D08AF77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854966" y="1002703"/>
            <a:ext cx="1053481" cy="807720"/>
          </a:xfrm>
        </p:spPr>
        <p:txBody>
          <a:bodyPr anchor="ctr"/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02</a:t>
            </a:r>
            <a:endParaRPr lang="it-IT" dirty="0"/>
          </a:p>
        </p:txBody>
      </p:sp>
      <p:sp>
        <p:nvSpPr>
          <p:cNvPr id="29" name="Text Placeholder 23">
            <a:extLst>
              <a:ext uri="{FF2B5EF4-FFF2-40B4-BE49-F238E27FC236}">
                <a16:creationId xmlns:a16="http://schemas.microsoft.com/office/drawing/2014/main" id="{319389D0-704A-EE47-8594-0DFA91F3719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863550" y="1855304"/>
            <a:ext cx="2375016" cy="785192"/>
          </a:xfrm>
        </p:spPr>
        <p:txBody>
          <a:bodyPr anchor="ctr"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30" name="Text Placeholder 23">
            <a:extLst>
              <a:ext uri="{FF2B5EF4-FFF2-40B4-BE49-F238E27FC236}">
                <a16:creationId xmlns:a16="http://schemas.microsoft.com/office/drawing/2014/main" id="{DAC9A943-3D52-5C48-A5B7-2FDD4E43A64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557825" y="1002703"/>
            <a:ext cx="1053481" cy="807720"/>
          </a:xfrm>
        </p:spPr>
        <p:txBody>
          <a:bodyPr anchor="ctr"/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03</a:t>
            </a:r>
            <a:endParaRPr lang="it-IT" dirty="0"/>
          </a:p>
        </p:txBody>
      </p:sp>
      <p:sp>
        <p:nvSpPr>
          <p:cNvPr id="31" name="Text Placeholder 23">
            <a:extLst>
              <a:ext uri="{FF2B5EF4-FFF2-40B4-BE49-F238E27FC236}">
                <a16:creationId xmlns:a16="http://schemas.microsoft.com/office/drawing/2014/main" id="{0AB4821B-339B-014F-99B6-EE5C5559A6E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566409" y="1855304"/>
            <a:ext cx="2375016" cy="785192"/>
          </a:xfrm>
        </p:spPr>
        <p:txBody>
          <a:bodyPr anchor="ctr"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8" name="Text Placeholder 23">
            <a:extLst>
              <a:ext uri="{FF2B5EF4-FFF2-40B4-BE49-F238E27FC236}">
                <a16:creationId xmlns:a16="http://schemas.microsoft.com/office/drawing/2014/main" id="{9C341713-23F4-4E4D-B663-65E9405BC76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183483" y="2741856"/>
            <a:ext cx="1053481" cy="807720"/>
          </a:xfrm>
        </p:spPr>
        <p:txBody>
          <a:bodyPr anchor="ctr"/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04</a:t>
            </a:r>
            <a:endParaRPr lang="it-IT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5EB38375-3C03-CF4D-86C8-DFF3A0F01AD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92067" y="3594457"/>
            <a:ext cx="2375016" cy="785192"/>
          </a:xfrm>
        </p:spPr>
        <p:txBody>
          <a:bodyPr anchor="ctr"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D2A2C20-FE41-6942-9269-4869B6457F5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863930" y="2719444"/>
            <a:ext cx="1053481" cy="807720"/>
          </a:xfrm>
        </p:spPr>
        <p:txBody>
          <a:bodyPr anchor="ctr"/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05</a:t>
            </a:r>
            <a:endParaRPr lang="it-IT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4FC30061-5622-E34A-9DE1-7B51E144281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872514" y="3572045"/>
            <a:ext cx="2375016" cy="785192"/>
          </a:xfrm>
        </p:spPr>
        <p:txBody>
          <a:bodyPr anchor="ctr"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1AF714C-7A9C-234B-807C-4F664CF69AE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566789" y="2719444"/>
            <a:ext cx="1053481" cy="807720"/>
          </a:xfrm>
        </p:spPr>
        <p:txBody>
          <a:bodyPr anchor="ctr"/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06</a:t>
            </a:r>
            <a:endParaRPr lang="it-IT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B51BA56C-7F8E-284E-922F-1A2D37BDCB5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75373" y="3572045"/>
            <a:ext cx="2375016" cy="785192"/>
          </a:xfrm>
        </p:spPr>
        <p:txBody>
          <a:bodyPr anchor="ctr"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0C7E36D2-D399-5D42-9322-EC2A11E0E62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187966" y="4427221"/>
            <a:ext cx="1053481" cy="807720"/>
          </a:xfrm>
        </p:spPr>
        <p:txBody>
          <a:bodyPr anchor="ctr"/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07</a:t>
            </a:r>
            <a:endParaRPr lang="it-IT" dirty="0"/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F8D3647E-5355-944C-BEBF-9803EFACE72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196550" y="5279822"/>
            <a:ext cx="2375016" cy="785192"/>
          </a:xfrm>
        </p:spPr>
        <p:txBody>
          <a:bodyPr anchor="ctr"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6979AA52-9D67-7D41-9282-B494968C5CC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868413" y="4404809"/>
            <a:ext cx="1053481" cy="807720"/>
          </a:xfrm>
        </p:spPr>
        <p:txBody>
          <a:bodyPr anchor="ctr"/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08</a:t>
            </a:r>
            <a:endParaRPr lang="it-IT" dirty="0"/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046EFCC6-89EE-114C-97E0-95029AC0D1E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876997" y="5257410"/>
            <a:ext cx="2375016" cy="785192"/>
          </a:xfrm>
        </p:spPr>
        <p:txBody>
          <a:bodyPr anchor="ctr"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21" name="Text Placeholder 23">
            <a:extLst>
              <a:ext uri="{FF2B5EF4-FFF2-40B4-BE49-F238E27FC236}">
                <a16:creationId xmlns:a16="http://schemas.microsoft.com/office/drawing/2014/main" id="{2C4F6283-BA22-EF46-82D1-7402865AC79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571272" y="4404809"/>
            <a:ext cx="1053481" cy="807720"/>
          </a:xfrm>
        </p:spPr>
        <p:txBody>
          <a:bodyPr anchor="ctr"/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09</a:t>
            </a:r>
            <a:endParaRPr lang="it-IT" dirty="0"/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466760D3-98A2-634C-BE39-7A199F1EB0A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579856" y="5257410"/>
            <a:ext cx="2375016" cy="785192"/>
          </a:xfrm>
        </p:spPr>
        <p:txBody>
          <a:bodyPr anchor="ctr"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F6ECFAC0-7B41-AB44-8AF8-40ADEFDC4C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825" y="6525243"/>
            <a:ext cx="8381999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Copyright © 2021 Enel S.p.A. All rights reserved. </a:t>
            </a:r>
            <a:endParaRPr lang="en-GB" noProof="0" dirty="0"/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DEFB0CC8-38D1-AE40-A9CA-DC6A31E237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4825" y="6537600"/>
            <a:ext cx="762000" cy="129429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1ED2235E-0982-3B42-A838-A74550CD4449}" type="slidenum">
              <a:rPr lang="en-GB" smtClean="0"/>
              <a:pPr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580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genda 4">
    <p:bg>
      <p:bgPr>
        <a:solidFill>
          <a:srgbClr val="0085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8">
            <a:extLst>
              <a:ext uri="{FF2B5EF4-FFF2-40B4-BE49-F238E27FC236}">
                <a16:creationId xmlns:a16="http://schemas.microsoft.com/office/drawing/2014/main" id="{9EDCA231-FEAA-E341-AD22-A49570614E3A}"/>
              </a:ext>
            </a:extLst>
          </p:cNvPr>
          <p:cNvSpPr/>
          <p:nvPr userDrawn="1"/>
        </p:nvSpPr>
        <p:spPr>
          <a:xfrm rot="16200000">
            <a:off x="1000126" y="451967"/>
            <a:ext cx="190501" cy="66675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18000" tIns="18000" rIns="18000" bIns="18000" anchor="ctr"/>
          <a:lstStyle/>
          <a:p>
            <a:pPr marL="0" indent="0" algn="ctr">
              <a:buFont typeface="Arial" panose="020B0604020202020204" pitchFamily="34" charset="0"/>
              <a:buNone/>
              <a:defRPr sz="1800">
                <a:latin typeface="Arial"/>
                <a:ea typeface="Arial"/>
                <a:cs typeface="Arial"/>
                <a:sym typeface="Arial"/>
              </a:defRPr>
            </a:pPr>
            <a:endParaRPr sz="900" dirty="0"/>
          </a:p>
        </p:txBody>
      </p:sp>
      <p:pic>
        <p:nvPicPr>
          <p:cNvPr id="23" name="Immagine 7">
            <a:extLst>
              <a:ext uri="{FF2B5EF4-FFF2-40B4-BE49-F238E27FC236}">
                <a16:creationId xmlns:a16="http://schemas.microsoft.com/office/drawing/2014/main" id="{D3FED8A7-FC87-C247-96BD-49B62886C6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4323" y="690091"/>
            <a:ext cx="996698" cy="362713"/>
          </a:xfrm>
          <a:prstGeom prst="rect">
            <a:avLst/>
          </a:prstGeo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D5B532FE-4BB2-804F-8B34-6E2FCFC2DAD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2001" y="1107652"/>
            <a:ext cx="2303928" cy="1368425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48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Agenda</a:t>
            </a:r>
            <a:endParaRPr lang="en-GB" dirty="0"/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ECDCD36B-198B-7744-ADE1-13CBA89DA30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174519" y="1025115"/>
            <a:ext cx="1053481" cy="807720"/>
          </a:xfrm>
        </p:spPr>
        <p:txBody>
          <a:bodyPr anchor="ctr"/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01</a:t>
            </a:r>
            <a:endParaRPr lang="it-IT" dirty="0"/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C33B5A-B625-A54F-A45C-E9D5108164C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183103" y="1877716"/>
            <a:ext cx="2375016" cy="785192"/>
          </a:xfrm>
        </p:spPr>
        <p:txBody>
          <a:bodyPr anchor="ctr"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7CF6386B-13E0-8B47-A639-6531D08AF77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854966" y="1002703"/>
            <a:ext cx="1053481" cy="807720"/>
          </a:xfrm>
        </p:spPr>
        <p:txBody>
          <a:bodyPr anchor="ctr"/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02</a:t>
            </a:r>
            <a:endParaRPr lang="it-IT" dirty="0"/>
          </a:p>
        </p:txBody>
      </p:sp>
      <p:sp>
        <p:nvSpPr>
          <p:cNvPr id="29" name="Text Placeholder 23">
            <a:extLst>
              <a:ext uri="{FF2B5EF4-FFF2-40B4-BE49-F238E27FC236}">
                <a16:creationId xmlns:a16="http://schemas.microsoft.com/office/drawing/2014/main" id="{319389D0-704A-EE47-8594-0DFA91F3719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863550" y="1855304"/>
            <a:ext cx="2375016" cy="785192"/>
          </a:xfrm>
        </p:spPr>
        <p:txBody>
          <a:bodyPr anchor="ctr"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30" name="Text Placeholder 23">
            <a:extLst>
              <a:ext uri="{FF2B5EF4-FFF2-40B4-BE49-F238E27FC236}">
                <a16:creationId xmlns:a16="http://schemas.microsoft.com/office/drawing/2014/main" id="{DAC9A943-3D52-5C48-A5B7-2FDD4E43A64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557825" y="1002703"/>
            <a:ext cx="1053481" cy="807720"/>
          </a:xfrm>
        </p:spPr>
        <p:txBody>
          <a:bodyPr anchor="ctr"/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03</a:t>
            </a:r>
            <a:endParaRPr lang="it-IT" dirty="0"/>
          </a:p>
        </p:txBody>
      </p:sp>
      <p:sp>
        <p:nvSpPr>
          <p:cNvPr id="31" name="Text Placeholder 23">
            <a:extLst>
              <a:ext uri="{FF2B5EF4-FFF2-40B4-BE49-F238E27FC236}">
                <a16:creationId xmlns:a16="http://schemas.microsoft.com/office/drawing/2014/main" id="{0AB4821B-339B-014F-99B6-EE5C5559A6E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566409" y="1855304"/>
            <a:ext cx="2375016" cy="785192"/>
          </a:xfrm>
        </p:spPr>
        <p:txBody>
          <a:bodyPr anchor="ctr"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8" name="Text Placeholder 23">
            <a:extLst>
              <a:ext uri="{FF2B5EF4-FFF2-40B4-BE49-F238E27FC236}">
                <a16:creationId xmlns:a16="http://schemas.microsoft.com/office/drawing/2014/main" id="{9C341713-23F4-4E4D-B663-65E9405BC76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183483" y="2741856"/>
            <a:ext cx="1053481" cy="807720"/>
          </a:xfrm>
        </p:spPr>
        <p:txBody>
          <a:bodyPr anchor="ctr"/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04</a:t>
            </a:r>
            <a:endParaRPr lang="it-IT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5EB38375-3C03-CF4D-86C8-DFF3A0F01AD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92067" y="3594457"/>
            <a:ext cx="2375016" cy="785192"/>
          </a:xfrm>
        </p:spPr>
        <p:txBody>
          <a:bodyPr anchor="ctr"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D2A2C20-FE41-6942-9269-4869B6457F5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863930" y="2719444"/>
            <a:ext cx="1053481" cy="807720"/>
          </a:xfrm>
        </p:spPr>
        <p:txBody>
          <a:bodyPr anchor="ctr"/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05</a:t>
            </a:r>
            <a:endParaRPr lang="it-IT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4FC30061-5622-E34A-9DE1-7B51E144281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872514" y="3572045"/>
            <a:ext cx="2375016" cy="785192"/>
          </a:xfrm>
        </p:spPr>
        <p:txBody>
          <a:bodyPr anchor="ctr"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1AF714C-7A9C-234B-807C-4F664CF69AE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566789" y="2719444"/>
            <a:ext cx="1053481" cy="807720"/>
          </a:xfrm>
        </p:spPr>
        <p:txBody>
          <a:bodyPr anchor="ctr"/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06</a:t>
            </a:r>
            <a:endParaRPr lang="it-IT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B51BA56C-7F8E-284E-922F-1A2D37BDCB5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75373" y="3572045"/>
            <a:ext cx="2375016" cy="785192"/>
          </a:xfrm>
        </p:spPr>
        <p:txBody>
          <a:bodyPr anchor="ctr"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0C7E36D2-D399-5D42-9322-EC2A11E0E62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187966" y="4427221"/>
            <a:ext cx="1053481" cy="807720"/>
          </a:xfrm>
        </p:spPr>
        <p:txBody>
          <a:bodyPr anchor="ctr"/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07</a:t>
            </a:r>
            <a:endParaRPr lang="it-IT" dirty="0"/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F8D3647E-5355-944C-BEBF-9803EFACE72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196550" y="5279822"/>
            <a:ext cx="2375016" cy="785192"/>
          </a:xfrm>
        </p:spPr>
        <p:txBody>
          <a:bodyPr anchor="ctr"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6979AA52-9D67-7D41-9282-B494968C5CC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868413" y="4404809"/>
            <a:ext cx="1053481" cy="807720"/>
          </a:xfrm>
        </p:spPr>
        <p:txBody>
          <a:bodyPr anchor="ctr"/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08</a:t>
            </a:r>
            <a:endParaRPr lang="it-IT" dirty="0"/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046EFCC6-89EE-114C-97E0-95029AC0D1E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876997" y="5257410"/>
            <a:ext cx="2375016" cy="785192"/>
          </a:xfrm>
        </p:spPr>
        <p:txBody>
          <a:bodyPr anchor="ctr"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21" name="Text Placeholder 23">
            <a:extLst>
              <a:ext uri="{FF2B5EF4-FFF2-40B4-BE49-F238E27FC236}">
                <a16:creationId xmlns:a16="http://schemas.microsoft.com/office/drawing/2014/main" id="{2C4F6283-BA22-EF46-82D1-7402865AC79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571272" y="4404809"/>
            <a:ext cx="1053481" cy="807720"/>
          </a:xfrm>
        </p:spPr>
        <p:txBody>
          <a:bodyPr anchor="ctr"/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09</a:t>
            </a:r>
            <a:endParaRPr lang="it-IT" dirty="0"/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466760D3-98A2-634C-BE39-7A199F1EB0A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579856" y="5257410"/>
            <a:ext cx="2375016" cy="785192"/>
          </a:xfrm>
        </p:spPr>
        <p:txBody>
          <a:bodyPr anchor="ctr"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FEDBF7B0-4EC2-F541-9E82-3663D03173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825" y="6525243"/>
            <a:ext cx="8381999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Copyright © 2021 Enel S.p.A. All rights reserved. </a:t>
            </a:r>
            <a:endParaRPr lang="en-GB" noProof="0" dirty="0"/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033BE4D9-A94C-F549-9D78-F1BD668671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4825" y="6537600"/>
            <a:ext cx="762000" cy="129429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1ED2235E-0982-3B42-A838-A74550CD4449}" type="slidenum">
              <a:rPr lang="en-GB" smtClean="0"/>
              <a:pPr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881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Agenda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8">
            <a:extLst>
              <a:ext uri="{FF2B5EF4-FFF2-40B4-BE49-F238E27FC236}">
                <a16:creationId xmlns:a16="http://schemas.microsoft.com/office/drawing/2014/main" id="{9EDCA231-FEAA-E341-AD22-A49570614E3A}"/>
              </a:ext>
            </a:extLst>
          </p:cNvPr>
          <p:cNvSpPr/>
          <p:nvPr userDrawn="1"/>
        </p:nvSpPr>
        <p:spPr>
          <a:xfrm rot="16200000">
            <a:off x="1000126" y="451967"/>
            <a:ext cx="190501" cy="66675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18000" tIns="18000" rIns="18000" bIns="18000" anchor="ctr"/>
          <a:lstStyle/>
          <a:p>
            <a:pPr marL="0" indent="0" algn="ctr">
              <a:buFont typeface="Arial" panose="020B0604020202020204" pitchFamily="34" charset="0"/>
              <a:buNone/>
              <a:defRPr sz="1800">
                <a:latin typeface="Arial"/>
                <a:ea typeface="Arial"/>
                <a:cs typeface="Arial"/>
                <a:sym typeface="Arial"/>
              </a:defRPr>
            </a:pPr>
            <a:endParaRPr sz="900" dirty="0"/>
          </a:p>
        </p:txBody>
      </p:sp>
      <p:pic>
        <p:nvPicPr>
          <p:cNvPr id="23" name="Immagine 7">
            <a:extLst>
              <a:ext uri="{FF2B5EF4-FFF2-40B4-BE49-F238E27FC236}">
                <a16:creationId xmlns:a16="http://schemas.microsoft.com/office/drawing/2014/main" id="{D3FED8A7-FC87-C247-96BD-49B62886C6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4323" y="690091"/>
            <a:ext cx="996698" cy="362713"/>
          </a:xfrm>
          <a:prstGeom prst="rect">
            <a:avLst/>
          </a:prstGeo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D5B532FE-4BB2-804F-8B34-6E2FCFC2DAD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2001" y="1107652"/>
            <a:ext cx="2303928" cy="1368425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48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Agenda</a:t>
            </a:r>
            <a:endParaRPr lang="en-GB" dirty="0"/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ECDCD36B-198B-7744-ADE1-13CBA89DA30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174519" y="1025115"/>
            <a:ext cx="1053481" cy="807720"/>
          </a:xfrm>
        </p:spPr>
        <p:txBody>
          <a:bodyPr anchor="ctr"/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01</a:t>
            </a:r>
            <a:endParaRPr lang="it-IT" dirty="0"/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C33B5A-B625-A54F-A45C-E9D5108164C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183103" y="1877716"/>
            <a:ext cx="2375016" cy="785192"/>
          </a:xfrm>
        </p:spPr>
        <p:txBody>
          <a:bodyPr anchor="ctr"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7CF6386B-13E0-8B47-A639-6531D08AF77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854966" y="1002703"/>
            <a:ext cx="1053481" cy="807720"/>
          </a:xfrm>
        </p:spPr>
        <p:txBody>
          <a:bodyPr anchor="ctr"/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02</a:t>
            </a:r>
            <a:endParaRPr lang="it-IT" dirty="0"/>
          </a:p>
        </p:txBody>
      </p:sp>
      <p:sp>
        <p:nvSpPr>
          <p:cNvPr id="29" name="Text Placeholder 23">
            <a:extLst>
              <a:ext uri="{FF2B5EF4-FFF2-40B4-BE49-F238E27FC236}">
                <a16:creationId xmlns:a16="http://schemas.microsoft.com/office/drawing/2014/main" id="{319389D0-704A-EE47-8594-0DFA91F3719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863550" y="1855304"/>
            <a:ext cx="2375016" cy="785192"/>
          </a:xfrm>
        </p:spPr>
        <p:txBody>
          <a:bodyPr anchor="ctr"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30" name="Text Placeholder 23">
            <a:extLst>
              <a:ext uri="{FF2B5EF4-FFF2-40B4-BE49-F238E27FC236}">
                <a16:creationId xmlns:a16="http://schemas.microsoft.com/office/drawing/2014/main" id="{DAC9A943-3D52-5C48-A5B7-2FDD4E43A64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557825" y="1002703"/>
            <a:ext cx="1053481" cy="807720"/>
          </a:xfrm>
        </p:spPr>
        <p:txBody>
          <a:bodyPr anchor="ctr"/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03</a:t>
            </a:r>
            <a:endParaRPr lang="it-IT" dirty="0"/>
          </a:p>
        </p:txBody>
      </p:sp>
      <p:sp>
        <p:nvSpPr>
          <p:cNvPr id="31" name="Text Placeholder 23">
            <a:extLst>
              <a:ext uri="{FF2B5EF4-FFF2-40B4-BE49-F238E27FC236}">
                <a16:creationId xmlns:a16="http://schemas.microsoft.com/office/drawing/2014/main" id="{0AB4821B-339B-014F-99B6-EE5C5559A6E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566409" y="1855304"/>
            <a:ext cx="2375016" cy="785192"/>
          </a:xfrm>
        </p:spPr>
        <p:txBody>
          <a:bodyPr anchor="ctr"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8" name="Text Placeholder 23">
            <a:extLst>
              <a:ext uri="{FF2B5EF4-FFF2-40B4-BE49-F238E27FC236}">
                <a16:creationId xmlns:a16="http://schemas.microsoft.com/office/drawing/2014/main" id="{9C341713-23F4-4E4D-B663-65E9405BC76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183483" y="2741856"/>
            <a:ext cx="1053481" cy="807720"/>
          </a:xfrm>
        </p:spPr>
        <p:txBody>
          <a:bodyPr anchor="ctr"/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04</a:t>
            </a:r>
            <a:endParaRPr lang="it-IT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5EB38375-3C03-CF4D-86C8-DFF3A0F01AD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92067" y="3594457"/>
            <a:ext cx="2375016" cy="785192"/>
          </a:xfrm>
        </p:spPr>
        <p:txBody>
          <a:bodyPr anchor="ctr"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D2A2C20-FE41-6942-9269-4869B6457F5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863930" y="2719444"/>
            <a:ext cx="1053481" cy="807720"/>
          </a:xfrm>
        </p:spPr>
        <p:txBody>
          <a:bodyPr anchor="ctr"/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05</a:t>
            </a:r>
            <a:endParaRPr lang="it-IT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4FC30061-5622-E34A-9DE1-7B51E144281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872514" y="3572045"/>
            <a:ext cx="2375016" cy="785192"/>
          </a:xfrm>
        </p:spPr>
        <p:txBody>
          <a:bodyPr anchor="ctr"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1AF714C-7A9C-234B-807C-4F664CF69AE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566789" y="2719444"/>
            <a:ext cx="1053481" cy="807720"/>
          </a:xfrm>
        </p:spPr>
        <p:txBody>
          <a:bodyPr anchor="ctr"/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06</a:t>
            </a:r>
            <a:endParaRPr lang="it-IT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B51BA56C-7F8E-284E-922F-1A2D37BDCB5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75373" y="3572045"/>
            <a:ext cx="2375016" cy="785192"/>
          </a:xfrm>
        </p:spPr>
        <p:txBody>
          <a:bodyPr anchor="ctr"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0C7E36D2-D399-5D42-9322-EC2A11E0E62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187966" y="4427221"/>
            <a:ext cx="1053481" cy="807720"/>
          </a:xfrm>
        </p:spPr>
        <p:txBody>
          <a:bodyPr anchor="ctr"/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07</a:t>
            </a:r>
            <a:endParaRPr lang="it-IT" dirty="0"/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F8D3647E-5355-944C-BEBF-9803EFACE72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196550" y="5279822"/>
            <a:ext cx="2375016" cy="785192"/>
          </a:xfrm>
        </p:spPr>
        <p:txBody>
          <a:bodyPr anchor="ctr"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6979AA52-9D67-7D41-9282-B494968C5CC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868413" y="4404809"/>
            <a:ext cx="1053481" cy="807720"/>
          </a:xfrm>
        </p:spPr>
        <p:txBody>
          <a:bodyPr anchor="ctr"/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08</a:t>
            </a:r>
            <a:endParaRPr lang="it-IT" dirty="0"/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046EFCC6-89EE-114C-97E0-95029AC0D1E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876997" y="5257410"/>
            <a:ext cx="2375016" cy="785192"/>
          </a:xfrm>
        </p:spPr>
        <p:txBody>
          <a:bodyPr anchor="ctr"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21" name="Text Placeholder 23">
            <a:extLst>
              <a:ext uri="{FF2B5EF4-FFF2-40B4-BE49-F238E27FC236}">
                <a16:creationId xmlns:a16="http://schemas.microsoft.com/office/drawing/2014/main" id="{2C4F6283-BA22-EF46-82D1-7402865AC79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571272" y="4404809"/>
            <a:ext cx="1053481" cy="807720"/>
          </a:xfrm>
        </p:spPr>
        <p:txBody>
          <a:bodyPr anchor="ctr"/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09</a:t>
            </a:r>
            <a:endParaRPr lang="it-IT" dirty="0"/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466760D3-98A2-634C-BE39-7A199F1EB0A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579856" y="5257410"/>
            <a:ext cx="2375016" cy="785192"/>
          </a:xfrm>
        </p:spPr>
        <p:txBody>
          <a:bodyPr anchor="ctr"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236F63CB-C580-7640-93BC-AF743990DD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825" y="6525243"/>
            <a:ext cx="8381999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Copyright © 2021 Enel S.p.A. All rights reserved. </a:t>
            </a:r>
            <a:endParaRPr lang="en-GB" dirty="0"/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0F0505F7-9971-AA47-960B-BF4B85FF54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4825" y="6537600"/>
            <a:ext cx="762000" cy="129429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marL="0" indent="0" algn="r"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</a:defRPr>
            </a:lvl1pPr>
          </a:lstStyle>
          <a:p>
            <a:fld id="{1ED2235E-0982-3B42-A838-A74550CD4449}" type="slidenum">
              <a:rPr lang="en-GB" smtClean="0"/>
              <a:pPr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77031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Agenda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8">
            <a:extLst>
              <a:ext uri="{FF2B5EF4-FFF2-40B4-BE49-F238E27FC236}">
                <a16:creationId xmlns:a16="http://schemas.microsoft.com/office/drawing/2014/main" id="{9EDCA231-FEAA-E341-AD22-A49570614E3A}"/>
              </a:ext>
            </a:extLst>
          </p:cNvPr>
          <p:cNvSpPr/>
          <p:nvPr userDrawn="1"/>
        </p:nvSpPr>
        <p:spPr>
          <a:xfrm rot="16200000">
            <a:off x="1000126" y="451967"/>
            <a:ext cx="190501" cy="66675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18000" tIns="18000" rIns="18000" bIns="18000" anchor="ctr"/>
          <a:lstStyle/>
          <a:p>
            <a:pPr marL="0" indent="0" algn="ctr">
              <a:buFont typeface="Arial" panose="020B0604020202020204" pitchFamily="34" charset="0"/>
              <a:buNone/>
              <a:defRPr sz="1800">
                <a:latin typeface="Arial"/>
                <a:ea typeface="Arial"/>
                <a:cs typeface="Arial"/>
                <a:sym typeface="Arial"/>
              </a:defRPr>
            </a:pPr>
            <a:endParaRPr sz="900" dirty="0"/>
          </a:p>
        </p:txBody>
      </p:sp>
      <p:pic>
        <p:nvPicPr>
          <p:cNvPr id="23" name="Immagine 7">
            <a:extLst>
              <a:ext uri="{FF2B5EF4-FFF2-40B4-BE49-F238E27FC236}">
                <a16:creationId xmlns:a16="http://schemas.microsoft.com/office/drawing/2014/main" id="{D3FED8A7-FC87-C247-96BD-49B62886C6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4323" y="690091"/>
            <a:ext cx="996698" cy="362713"/>
          </a:xfrm>
          <a:prstGeom prst="rect">
            <a:avLst/>
          </a:prstGeo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D5B532FE-4BB2-804F-8B34-6E2FCFC2DAD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2001" y="1107652"/>
            <a:ext cx="2303928" cy="1368425"/>
          </a:xfrm>
        </p:spPr>
        <p:txBody>
          <a:bodyPr anchor="t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48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Agenda</a:t>
            </a:r>
            <a:endParaRPr lang="en-GB" dirty="0"/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ECDCD36B-198B-7744-ADE1-13CBA89DA30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174519" y="1025115"/>
            <a:ext cx="1053481" cy="807720"/>
          </a:xfrm>
        </p:spPr>
        <p:txBody>
          <a:bodyPr anchor="ctr"/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01</a:t>
            </a:r>
            <a:endParaRPr lang="it-IT" dirty="0"/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5CC33B5A-B625-A54F-A45C-E9D5108164C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183103" y="1877716"/>
            <a:ext cx="2375016" cy="785192"/>
          </a:xfrm>
        </p:spPr>
        <p:txBody>
          <a:bodyPr anchor="ctr"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7CF6386B-13E0-8B47-A639-6531D08AF77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854966" y="1002703"/>
            <a:ext cx="1053481" cy="807720"/>
          </a:xfrm>
        </p:spPr>
        <p:txBody>
          <a:bodyPr anchor="ctr"/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02</a:t>
            </a:r>
            <a:endParaRPr lang="it-IT" dirty="0"/>
          </a:p>
        </p:txBody>
      </p:sp>
      <p:sp>
        <p:nvSpPr>
          <p:cNvPr id="29" name="Text Placeholder 23">
            <a:extLst>
              <a:ext uri="{FF2B5EF4-FFF2-40B4-BE49-F238E27FC236}">
                <a16:creationId xmlns:a16="http://schemas.microsoft.com/office/drawing/2014/main" id="{319389D0-704A-EE47-8594-0DFA91F3719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863550" y="1855304"/>
            <a:ext cx="2375016" cy="785192"/>
          </a:xfrm>
        </p:spPr>
        <p:txBody>
          <a:bodyPr anchor="ctr"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30" name="Text Placeholder 23">
            <a:extLst>
              <a:ext uri="{FF2B5EF4-FFF2-40B4-BE49-F238E27FC236}">
                <a16:creationId xmlns:a16="http://schemas.microsoft.com/office/drawing/2014/main" id="{DAC9A943-3D52-5C48-A5B7-2FDD4E43A64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557825" y="1002703"/>
            <a:ext cx="1053481" cy="807720"/>
          </a:xfrm>
        </p:spPr>
        <p:txBody>
          <a:bodyPr anchor="ctr"/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03</a:t>
            </a:r>
            <a:endParaRPr lang="it-IT" dirty="0"/>
          </a:p>
        </p:txBody>
      </p:sp>
      <p:sp>
        <p:nvSpPr>
          <p:cNvPr id="31" name="Text Placeholder 23">
            <a:extLst>
              <a:ext uri="{FF2B5EF4-FFF2-40B4-BE49-F238E27FC236}">
                <a16:creationId xmlns:a16="http://schemas.microsoft.com/office/drawing/2014/main" id="{0AB4821B-339B-014F-99B6-EE5C5559A6E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566409" y="1855304"/>
            <a:ext cx="2375016" cy="785192"/>
          </a:xfrm>
        </p:spPr>
        <p:txBody>
          <a:bodyPr anchor="ctr"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8" name="Text Placeholder 23">
            <a:extLst>
              <a:ext uri="{FF2B5EF4-FFF2-40B4-BE49-F238E27FC236}">
                <a16:creationId xmlns:a16="http://schemas.microsoft.com/office/drawing/2014/main" id="{9C341713-23F4-4E4D-B663-65E9405BC76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183483" y="2741856"/>
            <a:ext cx="1053481" cy="807720"/>
          </a:xfrm>
        </p:spPr>
        <p:txBody>
          <a:bodyPr anchor="ctr"/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04</a:t>
            </a:r>
            <a:endParaRPr lang="it-IT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5EB38375-3C03-CF4D-86C8-DFF3A0F01AD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92067" y="3594457"/>
            <a:ext cx="2375016" cy="785192"/>
          </a:xfrm>
        </p:spPr>
        <p:txBody>
          <a:bodyPr anchor="ctr"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D2A2C20-FE41-6942-9269-4869B6457F5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863930" y="2719444"/>
            <a:ext cx="1053481" cy="807720"/>
          </a:xfrm>
        </p:spPr>
        <p:txBody>
          <a:bodyPr anchor="ctr"/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05</a:t>
            </a:r>
            <a:endParaRPr lang="it-IT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4FC30061-5622-E34A-9DE1-7B51E144281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872514" y="3572045"/>
            <a:ext cx="2375016" cy="785192"/>
          </a:xfrm>
        </p:spPr>
        <p:txBody>
          <a:bodyPr anchor="ctr"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61AF714C-7A9C-234B-807C-4F664CF69AE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566789" y="2719444"/>
            <a:ext cx="1053481" cy="807720"/>
          </a:xfrm>
        </p:spPr>
        <p:txBody>
          <a:bodyPr anchor="ctr"/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06</a:t>
            </a:r>
            <a:endParaRPr lang="it-IT" dirty="0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B51BA56C-7F8E-284E-922F-1A2D37BDCB5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75373" y="3572045"/>
            <a:ext cx="2375016" cy="785192"/>
          </a:xfrm>
        </p:spPr>
        <p:txBody>
          <a:bodyPr anchor="ctr"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0C7E36D2-D399-5D42-9322-EC2A11E0E62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187966" y="4427221"/>
            <a:ext cx="1053481" cy="807720"/>
          </a:xfrm>
        </p:spPr>
        <p:txBody>
          <a:bodyPr anchor="ctr"/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07</a:t>
            </a:r>
            <a:endParaRPr lang="it-IT" dirty="0"/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F8D3647E-5355-944C-BEBF-9803EFACE72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196550" y="5279822"/>
            <a:ext cx="2375016" cy="785192"/>
          </a:xfrm>
        </p:spPr>
        <p:txBody>
          <a:bodyPr anchor="ctr"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6979AA52-9D67-7D41-9282-B494968C5CC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868413" y="4404809"/>
            <a:ext cx="1053481" cy="807720"/>
          </a:xfrm>
        </p:spPr>
        <p:txBody>
          <a:bodyPr anchor="ctr"/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08</a:t>
            </a:r>
            <a:endParaRPr lang="it-IT" dirty="0"/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046EFCC6-89EE-114C-97E0-95029AC0D1E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876997" y="5257410"/>
            <a:ext cx="2375016" cy="785192"/>
          </a:xfrm>
        </p:spPr>
        <p:txBody>
          <a:bodyPr anchor="ctr"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21" name="Text Placeholder 23">
            <a:extLst>
              <a:ext uri="{FF2B5EF4-FFF2-40B4-BE49-F238E27FC236}">
                <a16:creationId xmlns:a16="http://schemas.microsoft.com/office/drawing/2014/main" id="{2C4F6283-BA22-EF46-82D1-7402865AC79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571272" y="4404809"/>
            <a:ext cx="1053481" cy="807720"/>
          </a:xfrm>
        </p:spPr>
        <p:txBody>
          <a:bodyPr anchor="ctr"/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09</a:t>
            </a:r>
            <a:endParaRPr lang="it-IT" dirty="0"/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466760D3-98A2-634C-BE39-7A199F1EB0A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579856" y="5257410"/>
            <a:ext cx="2375016" cy="785192"/>
          </a:xfrm>
        </p:spPr>
        <p:txBody>
          <a:bodyPr anchor="ctr"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chapter title in max. 2 lines</a:t>
            </a:r>
            <a:endParaRPr lang="it-IT" dirty="0"/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E780C923-B58D-8646-92FA-EA0B551C16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825" y="6525243"/>
            <a:ext cx="8381999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Copyright © 2021 Enel S.p.A. All rights reserved. </a:t>
            </a:r>
            <a:endParaRPr lang="en-GB" noProof="0" dirty="0"/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2CED743C-4CAB-3B46-866D-4E726FF0E8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4825" y="6537600"/>
            <a:ext cx="762000" cy="129429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1ED2235E-0982-3B42-A838-A74550CD4449}" type="slidenum">
              <a:rPr lang="en-GB" smtClean="0"/>
              <a:pPr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31526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ne Key Point - Full image">
    <p:bg>
      <p:bgPr>
        <a:solidFill>
          <a:srgbClr val="C6C6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7DF7CD-7B1E-4947-8A8D-C0CB91DB19C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it-IT" dirty="0"/>
          </a:p>
        </p:txBody>
      </p:sp>
      <p:pic>
        <p:nvPicPr>
          <p:cNvPr id="11" name="Immagine 7">
            <a:extLst>
              <a:ext uri="{FF2B5EF4-FFF2-40B4-BE49-F238E27FC236}">
                <a16:creationId xmlns:a16="http://schemas.microsoft.com/office/drawing/2014/main" id="{7AEDC9B0-5E01-4344-A13E-26BC7193FC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4323" y="690091"/>
            <a:ext cx="996698" cy="362713"/>
          </a:xfrm>
          <a:prstGeom prst="rect">
            <a:avLst/>
          </a:prstGeom>
        </p:spPr>
      </p:pic>
      <p:sp>
        <p:nvSpPr>
          <p:cNvPr id="13" name="Rectangle 8">
            <a:extLst>
              <a:ext uri="{FF2B5EF4-FFF2-40B4-BE49-F238E27FC236}">
                <a16:creationId xmlns:a16="http://schemas.microsoft.com/office/drawing/2014/main" id="{1389E4EE-81BD-6941-B839-7233BBE1ABB6}"/>
              </a:ext>
            </a:extLst>
          </p:cNvPr>
          <p:cNvSpPr/>
          <p:nvPr userDrawn="1"/>
        </p:nvSpPr>
        <p:spPr>
          <a:xfrm rot="16200000">
            <a:off x="1000126" y="451967"/>
            <a:ext cx="190501" cy="66675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18000" tIns="18000" rIns="18000" bIns="18000" anchor="ctr"/>
          <a:lstStyle/>
          <a:p>
            <a:pPr marL="0" indent="0" algn="ctr">
              <a:buFont typeface="Arial" panose="020B0604020202020204" pitchFamily="34" charset="0"/>
              <a:buNone/>
              <a:defRPr sz="1800">
                <a:latin typeface="Arial"/>
                <a:ea typeface="Arial"/>
                <a:cs typeface="Arial"/>
                <a:sym typeface="Arial"/>
              </a:defRPr>
            </a:pPr>
            <a:endParaRPr sz="900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8B392C5-DCB6-E24F-B45A-FEC052F660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2211" y="1134706"/>
            <a:ext cx="7606614" cy="1727247"/>
          </a:xfrm>
        </p:spPr>
        <p:txBody>
          <a:bodyPr/>
          <a:lstStyle>
            <a:lvl1pPr marL="0" indent="0">
              <a:buNone/>
              <a:defRPr sz="4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Insert key point on your picture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CB43D13-DFA6-8942-B6AA-9D1C96E4C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64825" y="6264005"/>
            <a:ext cx="762000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D2235E-0982-3B42-A838-A74550CD4449}" type="slidenum">
              <a:rPr lang="en-GB" smtClean="0"/>
              <a:pPr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97538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GB" dirty="0"/>
              <a:t>Click to edit Master Title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61999" y="1085366"/>
            <a:ext cx="8375651" cy="276999"/>
          </a:xfrm>
        </p:spPr>
        <p:txBody>
          <a:bodyPr rIns="0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/>
              <a:t>Click to edit Master subtitle style if required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2000" y="1548580"/>
            <a:ext cx="5334000" cy="4661515"/>
          </a:xfr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 sz="1800"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 sz="1800"/>
            </a:lvl2pPr>
            <a:lvl3pPr marL="25400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>
                <a:tab pos="1057275" algn="l"/>
              </a:tabLst>
              <a:defRPr sz="1800"/>
            </a:lvl3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Master text style 18PT regular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First level: Master bullet style 18PT regular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level: Master sub bullet style 18PT regular</a:t>
            </a:r>
          </a:p>
          <a:p>
            <a:pPr marL="539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level: Master sub bullet style 18PT regular</a:t>
            </a:r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23819" y="1548580"/>
            <a:ext cx="5203005" cy="4661515"/>
          </a:xfr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lvl2pPr>
            <a:lvl3pPr marL="539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lvl3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Master text style 18PT regular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First level: Master bullet style 18PT regular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level: Master sub bullet style 18PT regular</a:t>
            </a:r>
          </a:p>
          <a:p>
            <a:pPr marL="539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level: Master sub bullet style 18PT regular</a:t>
            </a:r>
          </a:p>
          <a:p>
            <a:pPr lvl="2"/>
            <a:endParaRPr lang="en-GB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C1CB1EB-1AD6-D54B-98A1-F4AFD459B3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825" y="6525243"/>
            <a:ext cx="8381999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Copyright © 2021 Enel S.p.A. All rights reserved. </a:t>
            </a:r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64825" y="6534606"/>
            <a:ext cx="762000" cy="129429"/>
          </a:xfrm>
          <a:prstGeom prst="rect">
            <a:avLst/>
          </a:prstGeom>
        </p:spPr>
        <p:txBody>
          <a:bodyPr/>
          <a:lstStyle/>
          <a:p>
            <a:fld id="{1ED2235E-0982-3B42-A838-A74550CD4449}" type="slidenum">
              <a:rPr lang="en-GB" smtClean="0"/>
              <a:pPr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05649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GB" dirty="0"/>
              <a:t>Click to edit Master Title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999" y="1085366"/>
            <a:ext cx="8375651" cy="276999"/>
          </a:xfrm>
        </p:spPr>
        <p:txBody>
          <a:bodyPr rIns="0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/>
              <a:t>Click to edit Master subtitle style if required</a:t>
            </a:r>
            <a:endParaRPr lang="en-US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5554622-E911-FE4F-AFAE-295567289CEF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771832" y="1543664"/>
            <a:ext cx="3382297" cy="466151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lvl1pPr>
            <a:lvl2pPr marL="0" indent="0">
              <a:buNone/>
              <a:defRPr/>
            </a:lvl2pPr>
            <a:lvl3pPr marL="25400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>
                <a:tab pos="1057275" algn="l"/>
              </a:tabLst>
              <a:defRPr/>
            </a:lvl3pPr>
            <a:lvl4pPr marL="541338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lvl4pPr>
          </a:lstStyle>
          <a:p>
            <a:pPr lvl="0"/>
            <a:r>
              <a:rPr lang="en-GB" dirty="0"/>
              <a:t>Master text style 18PT regular</a:t>
            </a:r>
          </a:p>
          <a:p>
            <a:pPr lvl="1"/>
            <a:r>
              <a:rPr lang="en-GB" dirty="0"/>
              <a:t>First level: Master bullet style 18PT regular</a:t>
            </a:r>
          </a:p>
          <a:p>
            <a:pPr marL="285750" indent="-285750">
              <a:buFont typeface="Arial" panose="020B0604020202020204" pitchFamily="34" charset="0"/>
              <a:buChar char="-"/>
            </a:pPr>
            <a:r>
              <a:rPr lang="en-GB" dirty="0"/>
              <a:t>Second level: Master</a:t>
            </a:r>
            <a:br>
              <a:rPr lang="en-GB" dirty="0"/>
            </a:br>
            <a:r>
              <a:rPr lang="en-GB" dirty="0"/>
              <a:t>sub bullet style 18PT regular</a:t>
            </a:r>
          </a:p>
          <a:p>
            <a:pPr marL="539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level: Master</a:t>
            </a:r>
            <a:b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sub bullet style 18PT regular</a:t>
            </a:r>
          </a:p>
          <a:p>
            <a:pPr lvl="1"/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F3D448D0-4623-664F-8E51-28B17CF3436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4412225" y="1543664"/>
            <a:ext cx="3382297" cy="4661515"/>
          </a:xfrm>
        </p:spPr>
        <p:txBody>
          <a:bodyPr/>
          <a:lstStyle>
            <a:lvl1pPr marL="0" indent="0">
              <a:buNone/>
              <a:defRPr sz="1800"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 sz="1800"/>
            </a:lvl2pPr>
            <a:lvl3pPr marL="254000" indent="0">
              <a:buNone/>
              <a:defRPr sz="1800"/>
            </a:lvl3pPr>
            <a:lvl4pPr marL="541338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lvl4pPr>
          </a:lstStyle>
          <a:p>
            <a:pPr lvl="0"/>
            <a:r>
              <a:rPr lang="en-GB" dirty="0"/>
              <a:t>Master text style 18PT regular</a:t>
            </a:r>
          </a:p>
          <a:p>
            <a:pPr lvl="1"/>
            <a:r>
              <a:rPr lang="en-GB" dirty="0"/>
              <a:t>First level: Master bullet style 18PT regular</a:t>
            </a:r>
          </a:p>
          <a:p>
            <a:pPr marL="285750" indent="-285750">
              <a:buFont typeface="Arial" panose="020B0604020202020204" pitchFamily="34" charset="0"/>
              <a:buChar char="-"/>
            </a:pPr>
            <a:r>
              <a:rPr lang="en-GB" dirty="0"/>
              <a:t>Second level: Master</a:t>
            </a:r>
            <a:br>
              <a:rPr lang="en-GB" dirty="0"/>
            </a:br>
            <a:r>
              <a:rPr lang="en-GB" dirty="0"/>
              <a:t>sub bullet style 18PT regular</a:t>
            </a:r>
          </a:p>
          <a:p>
            <a:pPr marL="539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level: Master</a:t>
            </a:r>
            <a:b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sub bullet style 18PT regular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Char char="-"/>
              <a:tabLst>
                <a:tab pos="1057275" algn="l"/>
              </a:tabLst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FAE4F1F6-02D5-674A-88A8-6DDBCA2CE13E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052619" y="1543664"/>
            <a:ext cx="3382297" cy="466151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lvl1pPr>
            <a:lvl2pPr marL="0" indent="0">
              <a:buNone/>
              <a:defRPr/>
            </a:lvl2pPr>
            <a:lvl3pPr marL="25400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>
                <a:tab pos="1057275" algn="l"/>
              </a:tabLst>
              <a:defRPr/>
            </a:lvl3pPr>
            <a:lvl4pPr marL="541338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lvl4pPr>
          </a:lstStyle>
          <a:p>
            <a:pPr lvl="0"/>
            <a:r>
              <a:rPr lang="en-GB" dirty="0"/>
              <a:t>Master text style 18PT regular</a:t>
            </a:r>
          </a:p>
          <a:p>
            <a:pPr lvl="1"/>
            <a:r>
              <a:rPr lang="en-GB" dirty="0"/>
              <a:t>First level: Master bullet style 18PT regular</a:t>
            </a:r>
          </a:p>
          <a:p>
            <a:pPr marL="285750" indent="-285750">
              <a:buFont typeface="Arial" panose="020B0604020202020204" pitchFamily="34" charset="0"/>
              <a:buChar char="-"/>
            </a:pPr>
            <a:r>
              <a:rPr lang="en-GB" dirty="0"/>
              <a:t>Second level: Master</a:t>
            </a:r>
            <a:br>
              <a:rPr lang="en-GB" dirty="0"/>
            </a:br>
            <a:r>
              <a:rPr lang="en-GB" dirty="0"/>
              <a:t>sub bullet style 18PT regular</a:t>
            </a:r>
          </a:p>
          <a:p>
            <a:pPr marL="539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level: Master</a:t>
            </a:r>
            <a:b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sub bullet style 18PT regular</a:t>
            </a:r>
          </a:p>
          <a:p>
            <a:pPr lvl="1"/>
            <a:endParaRPr lang="en-GB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1E361F5-0D6D-9940-8ECE-6E9C6FFDC5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825" y="6525243"/>
            <a:ext cx="8381999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Copyright © 2021 Enel S.p.A. All rights reserved. 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64825" y="6534606"/>
            <a:ext cx="762000" cy="12942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fld id="{1ED2235E-0982-3B42-A838-A74550CD4449}" type="slidenum">
              <a:rPr lang="en-GB" smtClean="0"/>
              <a:pPr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801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GB" dirty="0"/>
              <a:t>Click to edit Master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61999" y="1085366"/>
            <a:ext cx="8375651" cy="276999"/>
          </a:xfrm>
        </p:spPr>
        <p:txBody>
          <a:bodyPr rIns="0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/>
              <a:t>Click to edit Master subtitle style if required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62C9728-A8D5-1347-8D53-C60DCD7D464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61999" y="1548580"/>
            <a:ext cx="10697497" cy="466151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lvl1pPr>
            <a:lvl2pPr>
              <a:defRPr/>
            </a:lvl2pPr>
            <a:lvl3pPr marL="25400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>
                <a:tab pos="1057275" algn="l"/>
              </a:tabLst>
              <a:defRPr/>
            </a:lvl3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pPr>
            <a:r>
              <a:rPr kumimoji="0" lang="en-GB" sz="3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Master text style for key messages </a:t>
            </a:r>
            <a:br>
              <a:rPr kumimoji="0" lang="en-GB" sz="3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sz="3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 38PT black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pPr>
            <a:r>
              <a:rPr kumimoji="0" lang="en-GB" sz="3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Master text style for key messages </a:t>
            </a:r>
            <a:br>
              <a:rPr kumimoji="0" lang="en-GB" sz="3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sz="3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 38PT black 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FAADD94-86A3-8844-A619-8F178D90D8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825" y="6525243"/>
            <a:ext cx="8381999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Copyright © 2021 Enel S.p.A. All rights reserved. </a:t>
            </a:r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4825" y="6534606"/>
            <a:ext cx="762000" cy="129429"/>
          </a:xfrm>
          <a:prstGeom prst="rect">
            <a:avLst/>
          </a:prstGeom>
        </p:spPr>
        <p:txBody>
          <a:bodyPr/>
          <a:lstStyle/>
          <a:p>
            <a:fld id="{1ED2235E-0982-3B42-A838-A74550CD4449}" type="slidenum">
              <a:rPr lang="en-GB" smtClean="0"/>
              <a:pPr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29859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Click to edit Master Title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61999" y="1085366"/>
            <a:ext cx="8375651" cy="276999"/>
          </a:xfrm>
        </p:spPr>
        <p:txBody>
          <a:bodyPr rIns="0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/>
              <a:t>Click to edit Master subtitle style if required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664825" y="6534606"/>
            <a:ext cx="762000" cy="129429"/>
          </a:xfrm>
          <a:prstGeom prst="rect">
            <a:avLst/>
          </a:prstGeom>
        </p:spPr>
        <p:txBody>
          <a:bodyPr/>
          <a:lstStyle/>
          <a:p>
            <a:fld id="{1ED2235E-0982-3B42-A838-A74550CD4449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B0584A1-DF4D-5C4B-8116-BFE5D42F89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825" y="6525243"/>
            <a:ext cx="8381999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Copyright © 2021 Enel S.p.A. All rights reserved. 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938010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664825" y="6534606"/>
            <a:ext cx="762000" cy="129429"/>
          </a:xfrm>
          <a:prstGeom prst="rect">
            <a:avLst/>
          </a:prstGeom>
        </p:spPr>
        <p:txBody>
          <a:bodyPr/>
          <a:lstStyle/>
          <a:p>
            <a:fld id="{1ED2235E-0982-3B42-A838-A74550CD4449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C79D66B-3803-E846-9566-8CCC9CD52D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825" y="6525243"/>
            <a:ext cx="8381999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Copyright © 2021 Enel S.p.A. All rights reserved. 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826437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485D2FE-42E5-48A5-8910-8A08FA28E16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62000" y="1548580"/>
            <a:ext cx="3392129" cy="4661515"/>
          </a:xfr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 sz="1800"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 sz="1800"/>
            </a:lvl2pPr>
            <a:lvl3pPr marL="539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 sz="1800"/>
            </a:lvl3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Master text style 18PT regular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First level: Master bullet style 18PT regular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level: Master sub bullet style 18PT regular</a:t>
            </a:r>
          </a:p>
          <a:p>
            <a:pPr marL="539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level: Master sub bullet style 18PT regular</a:t>
            </a:r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ED5E26B9-F91A-4D0B-81E7-6D0E3F5665C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412225" y="1548580"/>
            <a:ext cx="7014599" cy="4661515"/>
          </a:xfr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lvl2pPr>
            <a:lvl3pPr marL="539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lvl3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Master text style 18PT regular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First level: Master bullet style 18PT regular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level: Master sub bullet style 18PT regular</a:t>
            </a:r>
          </a:p>
          <a:p>
            <a:pPr marL="539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level: Master sub bullet style 18PT regular</a:t>
            </a:r>
          </a:p>
          <a:p>
            <a:pPr lvl="2"/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5F00760-F0BF-504A-8F0D-A2B6F398AA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1999" y="670121"/>
            <a:ext cx="8375651" cy="39498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GB" dirty="0"/>
              <a:t>Click to edit Master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03FAB27-E0FC-2A41-A4BC-89ED5E0000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1999" y="1085366"/>
            <a:ext cx="8375651" cy="276999"/>
          </a:xfrm>
        </p:spPr>
        <p:txBody>
          <a:bodyPr rIns="0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/>
              <a:t>Click to edit Master subtitle style if required</a:t>
            </a:r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F941B84A-C8FF-524A-8DAE-121E7E4529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825" y="6525243"/>
            <a:ext cx="8381999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Copyright © 2021 Enel S.p.A. All rights reserved. 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664825" y="6534606"/>
            <a:ext cx="762000" cy="129429"/>
          </a:xfrm>
          <a:prstGeom prst="rect">
            <a:avLst/>
          </a:prstGeom>
        </p:spPr>
        <p:txBody>
          <a:bodyPr/>
          <a:lstStyle/>
          <a:p>
            <a:fld id="{1ED2235E-0982-3B42-A838-A74550CD4449}" type="slidenum">
              <a:rPr lang="en-GB" smtClean="0"/>
              <a:pPr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08813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24439B7-D1A7-41FB-B083-7EE93F34B63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62000" y="1548580"/>
            <a:ext cx="6936658" cy="4661515"/>
          </a:xfr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 sz="1800"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 sz="1800"/>
            </a:lvl2pPr>
            <a:lvl3pPr marL="539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 sz="1800"/>
            </a:lvl3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Master text style 18PT regular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First level: Master bullet style 18PT regular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level: Master sub bullet style 18PT regular</a:t>
            </a:r>
          </a:p>
          <a:p>
            <a:pPr marL="539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level: Master sub bullet style 18PT regular</a:t>
            </a:r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45D9F3D5-97B2-4B71-84BB-42E84CEDFC8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996083" y="1548580"/>
            <a:ext cx="3430741" cy="4661515"/>
          </a:xfr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lvl2pPr>
            <a:lvl3pPr marL="539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lvl3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Master text style 18PT regular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First level: Master bullet style 18PT regular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level: Master sub bullet style 18PT regular</a:t>
            </a:r>
          </a:p>
          <a:p>
            <a:pPr marL="539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level: Master sub bullet style 18PT regular</a:t>
            </a:r>
          </a:p>
          <a:p>
            <a:pPr lvl="2"/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5F00760-F0BF-504A-8F0D-A2B6F398AA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1999" y="670121"/>
            <a:ext cx="8375651" cy="39498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GB" dirty="0"/>
              <a:t>Click to edit Master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03FAB27-E0FC-2A41-A4BC-89ED5E0000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1999" y="1085366"/>
            <a:ext cx="8375651" cy="276999"/>
          </a:xfrm>
        </p:spPr>
        <p:txBody>
          <a:bodyPr rIns="0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/>
              <a:t>Click to edit Master subtitle style if required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DA29A5C5-30BF-6942-82F5-F9BD53B7AB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825" y="6525243"/>
            <a:ext cx="8381999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Copyright © 2021 Enel S.p.A. All rights reserved. 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664825" y="6534606"/>
            <a:ext cx="762000" cy="129429"/>
          </a:xfrm>
          <a:prstGeom prst="rect">
            <a:avLst/>
          </a:prstGeom>
        </p:spPr>
        <p:txBody>
          <a:bodyPr/>
          <a:lstStyle/>
          <a:p>
            <a:fld id="{1ED2235E-0982-3B42-A838-A74550CD4449}" type="slidenum">
              <a:rPr lang="en-GB" smtClean="0"/>
              <a:pPr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08451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4BB4C81F-CB83-4190-9603-1B8DA179333E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772160" y="1543663"/>
            <a:ext cx="3430741" cy="4661515"/>
          </a:xfr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lvl2pPr>
            <a:lvl3pPr marL="539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lvl3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Master text style 18PT regular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First level: Master bullet style 18PT regular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level: Master sub bullet style 18PT regular</a:t>
            </a:r>
          </a:p>
          <a:p>
            <a:pPr marL="539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level: Master sub bullet style 18PT regular</a:t>
            </a:r>
          </a:p>
          <a:p>
            <a:pPr lvl="2"/>
            <a:endParaRPr lang="en-GB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527ACF70-2492-4134-9876-9466CC8C59DE}"/>
              </a:ext>
            </a:extLst>
          </p:cNvPr>
          <p:cNvSpPr>
            <a:spLocks noGrp="1"/>
          </p:cNvSpPr>
          <p:nvPr>
            <p:ph sz="half" idx="20" hasCustomPrompt="1"/>
          </p:nvPr>
        </p:nvSpPr>
        <p:spPr>
          <a:xfrm>
            <a:off x="4545350" y="1543663"/>
            <a:ext cx="3430741" cy="4661515"/>
          </a:xfr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lvl2pPr>
            <a:lvl3pPr marL="539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lvl3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Master text style 18PT regular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First level: Master bullet style 18PT regular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level: Master sub bullet style 18PT regular</a:t>
            </a:r>
          </a:p>
          <a:p>
            <a:pPr marL="539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level: Master sub bullet style 18PT regular</a:t>
            </a:r>
          </a:p>
          <a:p>
            <a:pPr lvl="2"/>
            <a:endParaRPr lang="en-GB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46E09493-129D-4AF9-A130-128349F340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996083" y="1543663"/>
            <a:ext cx="3382297" cy="4661515"/>
          </a:xfr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lvl2pPr>
            <a:lvl3pPr marL="539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lvl3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Master text style 18PT regular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First level: Master bullet style 18PT regular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level: Master sub bullet style 18PT regular</a:t>
            </a:r>
          </a:p>
          <a:p>
            <a:pPr marL="539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level: Master sub bullet style 18PT regular</a:t>
            </a:r>
          </a:p>
          <a:p>
            <a:pPr lvl="2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GB" dirty="0"/>
              <a:t>Click to edit Master Title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61999" y="1085366"/>
            <a:ext cx="8375651" cy="276999"/>
          </a:xfrm>
        </p:spPr>
        <p:txBody>
          <a:bodyPr rIns="0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/>
              <a:t>Click to edit Master subtitle style if required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C94A30E-0A9C-6D41-94EF-F88BFC822D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825" y="6525243"/>
            <a:ext cx="8381999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Copyright © 2021 Enel S.p.A. All rights reserved. </a:t>
            </a:r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664825" y="6534606"/>
            <a:ext cx="762000" cy="129429"/>
          </a:xfrm>
          <a:prstGeom prst="rect">
            <a:avLst/>
          </a:prstGeom>
        </p:spPr>
        <p:txBody>
          <a:bodyPr/>
          <a:lstStyle/>
          <a:p>
            <a:fld id="{1ED2235E-0982-3B42-A838-A74550CD4449}" type="slidenum">
              <a:rPr lang="en-GB" smtClean="0"/>
              <a:pPr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74380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7852B57-0E0F-ED41-A725-843B487819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825" y="6525243"/>
            <a:ext cx="8381999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Copyright © 2021 Enel S.p.A. All rights reserved. </a:t>
            </a:r>
            <a:endParaRPr lang="en-GB" noProof="0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1E6B5932-4024-9A4F-B0B0-8110E3DFD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64825" y="6534606"/>
            <a:ext cx="762000" cy="129429"/>
          </a:xfrm>
          <a:prstGeom prst="rect">
            <a:avLst/>
          </a:prstGeom>
        </p:spPr>
        <p:txBody>
          <a:bodyPr/>
          <a:lstStyle/>
          <a:p>
            <a:fld id="{1ED2235E-0982-3B42-A838-A74550CD4449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BF8C5E5-E630-4060-8D93-0EF4B737D50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 sz="1800"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 sz="1800"/>
            </a:lvl2pPr>
            <a:lvl3pPr marL="539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 sz="1800"/>
            </a:lvl3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Master text style 18PT regular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First level: Master bullet style 18PT regular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level: Master sub bullet style 18PT regular</a:t>
            </a:r>
          </a:p>
          <a:p>
            <a:pPr marL="539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level: Master sub bullet style 18PT regular</a:t>
            </a:r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77653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3C7B633-1079-4DF0-8613-6FC54AFB78E6}"/>
              </a:ext>
            </a:extLst>
          </p:cNvPr>
          <p:cNvSpPr>
            <a:spLocks noGrp="1"/>
          </p:cNvSpPr>
          <p:nvPr>
            <p:ph sz="half" idx="25" hasCustomPrompt="1"/>
          </p:nvPr>
        </p:nvSpPr>
        <p:spPr>
          <a:xfrm>
            <a:off x="6047167" y="3850311"/>
            <a:ext cx="5304174" cy="2286003"/>
          </a:xfr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lvl2pPr>
            <a:lvl3pPr marL="539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lvl3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Master text style 18PT regular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First level: Master bullet style 18PT regular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level: Master sub bullet style 18PT regular</a:t>
            </a:r>
          </a:p>
          <a:p>
            <a:pPr marL="539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level: Master sub bullet style 18PT regular</a:t>
            </a:r>
          </a:p>
          <a:p>
            <a:pPr lvl="2"/>
            <a:endParaRPr lang="en-GB" dirty="0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5742C94C-75D3-4AFC-BCB5-001E3739E934}"/>
              </a:ext>
            </a:extLst>
          </p:cNvPr>
          <p:cNvSpPr>
            <a:spLocks noGrp="1"/>
          </p:cNvSpPr>
          <p:nvPr>
            <p:ph sz="half" idx="26" hasCustomPrompt="1"/>
          </p:nvPr>
        </p:nvSpPr>
        <p:spPr>
          <a:xfrm>
            <a:off x="782320" y="3850311"/>
            <a:ext cx="5250427" cy="2286003"/>
          </a:xfr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lvl2pPr>
            <a:lvl3pPr marL="539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lvl3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Master text style 18PT regular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First level: Master bullet style 18PT regular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level: Master sub bullet style 18PT regular</a:t>
            </a:r>
          </a:p>
          <a:p>
            <a:pPr marL="539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level: Master sub bullet style 18PT regular</a:t>
            </a:r>
          </a:p>
          <a:p>
            <a:pPr lvl="2"/>
            <a:endParaRPr lang="en-GB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D705B0DD-E462-4724-A648-C7FF9782F701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6047167" y="1533831"/>
            <a:ext cx="5304174" cy="2295835"/>
          </a:xfr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lvl2pPr>
            <a:lvl3pPr marL="539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lvl3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Master text style 18PT regular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First level: Master bullet style 18PT regular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level: Master sub bullet style 18PT regular</a:t>
            </a:r>
          </a:p>
          <a:p>
            <a:pPr marL="539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level: Master sub bullet style 18PT regular</a:t>
            </a:r>
          </a:p>
          <a:p>
            <a:pPr lvl="2"/>
            <a:endParaRPr lang="en-GB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44752D7-4C15-49E4-A44F-3D3A421FA6BC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782320" y="1543663"/>
            <a:ext cx="5250427" cy="2286003"/>
          </a:xfr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lvl2pPr>
            <a:lvl3pPr marL="539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lvl3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Master text style 18PT regular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First level: Master bullet style 18PT regular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level: Master sub bullet style 18PT regular</a:t>
            </a:r>
          </a:p>
          <a:p>
            <a:pPr marL="539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level: Master sub bullet style 18PT regular</a:t>
            </a:r>
          </a:p>
          <a:p>
            <a:pPr lvl="2"/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5F00760-F0BF-504A-8F0D-A2B6F398AA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1999" y="670121"/>
            <a:ext cx="8375651" cy="39498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GB" dirty="0"/>
              <a:t>Click to edit Master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03FAB27-E0FC-2A41-A4BC-89ED5E0000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1999" y="1085366"/>
            <a:ext cx="8375651" cy="276999"/>
          </a:xfrm>
        </p:spPr>
        <p:txBody>
          <a:bodyPr rIns="0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/>
              <a:t>Click to edit Master subtitle style if required</a:t>
            </a:r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28A7CF32-AE2E-6148-BE2F-AB0B974922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825" y="6525243"/>
            <a:ext cx="8381999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Copyright © 2021 Enel S.p.A. All rights reserved. 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664825" y="6534606"/>
            <a:ext cx="762000" cy="129429"/>
          </a:xfrm>
          <a:prstGeom prst="rect">
            <a:avLst/>
          </a:prstGeom>
        </p:spPr>
        <p:txBody>
          <a:bodyPr/>
          <a:lstStyle/>
          <a:p>
            <a:fld id="{1ED2235E-0982-3B42-A838-A74550CD4449}" type="slidenum">
              <a:rPr lang="en-GB" smtClean="0"/>
              <a:pPr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5786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5">
            <a:extLst>
              <a:ext uri="{FF2B5EF4-FFF2-40B4-BE49-F238E27FC236}">
                <a16:creationId xmlns:a16="http://schemas.microsoft.com/office/drawing/2014/main" id="{D38DA18B-41A5-BA47-AD36-2B79774F7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8356" y="693202"/>
            <a:ext cx="996698" cy="362713"/>
          </a:xfrm>
          <a:prstGeom prst="rect">
            <a:avLst/>
          </a:prstGeom>
        </p:spPr>
      </p:pic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3225" y="688975"/>
            <a:ext cx="196850" cy="6826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 noProof="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1999" y="670121"/>
            <a:ext cx="8375651" cy="39498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GB" dirty="0"/>
              <a:t>Click to edit Master Title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1999" y="1519085"/>
            <a:ext cx="10664825" cy="4646766"/>
          </a:xfrm>
          <a:prstGeom prst="rect">
            <a:avLst/>
          </a:prstGeom>
        </p:spPr>
        <p:txBody>
          <a:bodyPr vert="horz" wrap="square" lIns="0" tIns="0" rIns="18000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Master text style 18PT regular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Lucida Grande"/>
              <a:buNone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First level: Master bullet style 18PT regular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level: Master sub bullet style 18PT regular</a:t>
            </a:r>
          </a:p>
          <a:p>
            <a:pPr marL="539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level: Master sub bullet style 18PT regular</a:t>
            </a:r>
          </a:p>
          <a:p>
            <a:pPr marL="5397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>
                <a:tab pos="1057275" algn="l"/>
              </a:tabLst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F70F753-BBB5-E84C-801B-39BA68C827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825" y="6525243"/>
            <a:ext cx="8381999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Copyright © 2021 Enel S.p.A. All rights reserved. </a:t>
            </a:r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64825" y="6537600"/>
            <a:ext cx="762000" cy="129429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r"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1ED2235E-0982-3B42-A838-A74550CD4449}" type="slidenum">
              <a:rPr lang="en-GB" noProof="0" smtClean="0"/>
              <a:pPr/>
              <a:t>‹Nº›</a:t>
            </a:fld>
            <a:endParaRPr lang="en-GB" noProof="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320C394-276E-63DE-0428-09FE5A47E3E5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890387" y="63500"/>
            <a:ext cx="433388" cy="12192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s-ES" sz="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</a:t>
            </a:r>
          </a:p>
        </p:txBody>
      </p:sp>
    </p:spTree>
    <p:extLst>
      <p:ext uri="{BB962C8B-B14F-4D97-AF65-F5344CB8AC3E}">
        <p14:creationId xmlns:p14="http://schemas.microsoft.com/office/powerpoint/2010/main" val="3255148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34" r:id="rId2"/>
    <p:sldLayoutId id="2147483703" r:id="rId3"/>
    <p:sldLayoutId id="2147483706" r:id="rId4"/>
    <p:sldLayoutId id="2147483707" r:id="rId5"/>
    <p:sldLayoutId id="2147483705" r:id="rId6"/>
    <p:sldLayoutId id="2147483725" r:id="rId7"/>
    <p:sldLayoutId id="2147483726" r:id="rId8"/>
    <p:sldLayoutId id="2147483728" r:id="rId9"/>
    <p:sldLayoutId id="2147483731" r:id="rId10"/>
    <p:sldLayoutId id="2147483732" r:id="rId11"/>
    <p:sldLayoutId id="2147483733" r:id="rId12"/>
    <p:sldLayoutId id="2147483729" r:id="rId13"/>
    <p:sldLayoutId id="2147483708" r:id="rId14"/>
    <p:sldLayoutId id="2147483709" r:id="rId15"/>
    <p:sldLayoutId id="2147483710" r:id="rId16"/>
    <p:sldLayoutId id="2147483712" r:id="rId17"/>
    <p:sldLayoutId id="2147483713" r:id="rId18"/>
    <p:sldLayoutId id="2147483738" r:id="rId19"/>
    <p:sldLayoutId id="2147483739" r:id="rId20"/>
    <p:sldLayoutId id="2147483737" r:id="rId21"/>
    <p:sldLayoutId id="2147483715" r:id="rId22"/>
    <p:sldLayoutId id="2147483740" r:id="rId2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marR="0" indent="-28575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Tx/>
        <a:buFont typeface="Arial" panose="020B0604020202020204" pitchFamily="34" charset="0"/>
        <a:buChar char="-"/>
        <a:tabLst>
          <a:tab pos="1057275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Tx/>
        <a:buFont typeface="Lucida Grande"/>
        <a:buNone/>
        <a:tabLst>
          <a:tab pos="1057275" algn="l"/>
        </a:tabLst>
        <a:defRPr sz="180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539750" marR="0" indent="-28575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Tx/>
        <a:buFont typeface="Arial" panose="020B0604020202020204" pitchFamily="34" charset="0"/>
        <a:buChar char="-"/>
        <a:tabLst>
          <a:tab pos="1057275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1338" indent="-271463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Lucida Grande"/>
        <a:buChar char="-"/>
        <a:tabLst>
          <a:tab pos="1057275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541338" indent="-271463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Lucida Grande"/>
        <a:buChar char="-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480">
          <p15:clr>
            <a:srgbClr val="F26B43"/>
          </p15:clr>
        </p15:guide>
        <p15:guide id="4" pos="1920">
          <p15:clr>
            <a:srgbClr val="F26B43"/>
          </p15:clr>
        </p15:guide>
        <p15:guide id="5" pos="960">
          <p15:clr>
            <a:srgbClr val="F26B43"/>
          </p15:clr>
        </p15:guide>
        <p15:guide id="6" pos="1438">
          <p15:clr>
            <a:srgbClr val="F26B43"/>
          </p15:clr>
        </p15:guide>
        <p15:guide id="7" pos="2398">
          <p15:clr>
            <a:srgbClr val="F26B43"/>
          </p15:clr>
        </p15:guide>
        <p15:guide id="8" pos="2880">
          <p15:clr>
            <a:srgbClr val="F26B43"/>
          </p15:clr>
        </p15:guide>
        <p15:guide id="9" pos="3360">
          <p15:clr>
            <a:srgbClr val="F26B43"/>
          </p15:clr>
        </p15:guide>
        <p15:guide id="10" pos="4320">
          <p15:clr>
            <a:srgbClr val="F26B43"/>
          </p15:clr>
        </p15:guide>
        <p15:guide id="11" pos="4798">
          <p15:clr>
            <a:srgbClr val="F26B43"/>
          </p15:clr>
        </p15:guide>
        <p15:guide id="12" pos="5278">
          <p15:clr>
            <a:srgbClr val="F26B43"/>
          </p15:clr>
        </p15:guide>
        <p15:guide id="13" pos="5756">
          <p15:clr>
            <a:srgbClr val="F26B43"/>
          </p15:clr>
        </p15:guide>
        <p15:guide id="14" pos="6236">
          <p15:clr>
            <a:srgbClr val="F26B43"/>
          </p15:clr>
        </p15:guide>
        <p15:guide id="15" pos="6718">
          <p15:clr>
            <a:srgbClr val="F26B43"/>
          </p15:clr>
        </p15:guide>
        <p15:guide id="16" pos="7197">
          <p15:clr>
            <a:srgbClr val="F26B43"/>
          </p15:clr>
        </p15:guide>
        <p15:guide id="17" orient="horz" pos="1728">
          <p15:clr>
            <a:srgbClr val="F26B43"/>
          </p15:clr>
        </p15:guide>
        <p15:guide id="18" orient="horz" pos="1296">
          <p15:clr>
            <a:srgbClr val="F26B43"/>
          </p15:clr>
        </p15:guide>
        <p15:guide id="19" orient="horz" pos="864">
          <p15:clr>
            <a:srgbClr val="F26B43"/>
          </p15:clr>
        </p15:guide>
        <p15:guide id="20" orient="horz" pos="434">
          <p15:clr>
            <a:srgbClr val="F26B43"/>
          </p15:clr>
        </p15:guide>
        <p15:guide id="21" orient="horz" pos="2590">
          <p15:clr>
            <a:srgbClr val="F26B43"/>
          </p15:clr>
        </p15:guide>
        <p15:guide id="22" orient="horz" pos="3022">
          <p15:clr>
            <a:srgbClr val="F26B43"/>
          </p15:clr>
        </p15:guide>
        <p15:guide id="23" orient="horz" pos="3454">
          <p15:clr>
            <a:srgbClr val="F26B43"/>
          </p15:clr>
        </p15:guide>
        <p15:guide id="24" orient="horz" pos="38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0F9CB32B-882C-6770-C3DC-97E2F2E7DE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5522" cy="685800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D156E730-13D8-69B1-5B60-3FD4F839B4B7}"/>
              </a:ext>
            </a:extLst>
          </p:cNvPr>
          <p:cNvSpPr txBox="1"/>
          <p:nvPr/>
        </p:nvSpPr>
        <p:spPr>
          <a:xfrm>
            <a:off x="341746" y="1708727"/>
            <a:ext cx="6742545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ES" sz="4000" b="1" dirty="0"/>
              <a:t>Fase II Encuentro de lideres Ambientales 2026</a:t>
            </a:r>
            <a:endParaRPr lang="es-CO" sz="1400" b="1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AFBC18F4-E473-937A-786C-D4674F335D95}"/>
              </a:ext>
            </a:extLst>
          </p:cNvPr>
          <p:cNvSpPr/>
          <p:nvPr/>
        </p:nvSpPr>
        <p:spPr>
          <a:xfrm>
            <a:off x="6982691" y="2419927"/>
            <a:ext cx="397164" cy="6122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s-CO" sz="2000" dirty="0" err="1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BC36A768-49C9-55F9-36A5-4A19BDDC582A}"/>
              </a:ext>
            </a:extLst>
          </p:cNvPr>
          <p:cNvSpPr/>
          <p:nvPr/>
        </p:nvSpPr>
        <p:spPr>
          <a:xfrm>
            <a:off x="341746" y="1050878"/>
            <a:ext cx="2428750" cy="3275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s-CO" sz="2000" dirty="0" err="1"/>
          </a:p>
        </p:txBody>
      </p:sp>
    </p:spTree>
    <p:extLst>
      <p:ext uri="{BB962C8B-B14F-4D97-AF65-F5344CB8AC3E}">
        <p14:creationId xmlns:p14="http://schemas.microsoft.com/office/powerpoint/2010/main" val="3303867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2C33824-9683-DC1C-D5FD-1B7BA3015B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A845D31A-47AE-A97F-F7A5-201C83C26754}"/>
              </a:ext>
            </a:extLst>
          </p:cNvPr>
          <p:cNvSpPr/>
          <p:nvPr/>
        </p:nvSpPr>
        <p:spPr>
          <a:xfrm>
            <a:off x="6632812" y="5375935"/>
            <a:ext cx="4954137" cy="1045337"/>
          </a:xfrm>
          <a:prstGeom prst="roundRect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s-CO" sz="2000" dirty="0" err="1"/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CDD18C4E-16C5-A2BA-9389-A0AEDA254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08BD1F4-9BD6-BC89-1EF9-7A24436F54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Copyright © 2021 Enel S.p.A. All rights reserved. </a:t>
            </a:r>
            <a:endParaRPr lang="en-GB" noProof="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F806BBD-91AF-BD47-A335-796799CA7DF0}"/>
              </a:ext>
            </a:extLst>
          </p:cNvPr>
          <p:cNvSpPr txBox="1"/>
          <p:nvPr/>
        </p:nvSpPr>
        <p:spPr>
          <a:xfrm>
            <a:off x="567595" y="545911"/>
            <a:ext cx="6178048" cy="5539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s-ES" sz="3600" b="1" dirty="0"/>
              <a:t>Reto </a:t>
            </a:r>
            <a:r>
              <a:rPr lang="es-ES" sz="3600" b="1" dirty="0" err="1"/>
              <a:t>Boquemonte</a:t>
            </a:r>
            <a:r>
              <a:rPr lang="es-ES" sz="3600" b="1" dirty="0"/>
              <a:t> </a:t>
            </a:r>
            <a:endParaRPr lang="es-CO" sz="3600" b="1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F808594-B9E3-37A6-5DD6-AA6363332D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0417"/>
          <a:stretch>
            <a:fillRect/>
          </a:stretch>
        </p:blipFill>
        <p:spPr>
          <a:xfrm>
            <a:off x="10418377" y="73152"/>
            <a:ext cx="1620313" cy="64876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19D6DE9-CAEB-59FE-E509-DD01EE6797A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6620" t="5703" r="4517" b="80474"/>
          <a:stretch>
            <a:fillRect/>
          </a:stretch>
        </p:blipFill>
        <p:spPr>
          <a:xfrm>
            <a:off x="6745643" y="5430527"/>
            <a:ext cx="4735774" cy="95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84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4D0766BC-5C58-3071-7E6C-8F7EC9022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3</a:t>
            </a:fld>
            <a:endParaRPr lang="en-GB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16051DF-6F0F-78AC-11C4-FE9BDB4B1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3" y="0"/>
            <a:ext cx="12178234" cy="6858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E4F646C-254F-C7C2-F0E5-F9ED3DA82F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0417"/>
          <a:stretch>
            <a:fillRect/>
          </a:stretch>
        </p:blipFill>
        <p:spPr>
          <a:xfrm>
            <a:off x="10377434" y="193965"/>
            <a:ext cx="1620313" cy="648763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A250F67A-10C9-7786-6225-7FDF960F514D}"/>
              </a:ext>
            </a:extLst>
          </p:cNvPr>
          <p:cNvSpPr/>
          <p:nvPr/>
        </p:nvSpPr>
        <p:spPr>
          <a:xfrm>
            <a:off x="6883" y="0"/>
            <a:ext cx="3193576" cy="23064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s-CO" sz="2000" dirty="0" err="1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1D8790C-20AE-7349-0E6E-741E9953B117}"/>
              </a:ext>
            </a:extLst>
          </p:cNvPr>
          <p:cNvSpPr txBox="1"/>
          <p:nvPr/>
        </p:nvSpPr>
        <p:spPr>
          <a:xfrm>
            <a:off x="6883" y="504699"/>
            <a:ext cx="4959748" cy="110799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3600" b="1" dirty="0"/>
              <a:t>Propósito del Encuentro</a:t>
            </a:r>
            <a:endParaRPr lang="es-CO" sz="3600" b="1" dirty="0"/>
          </a:p>
        </p:txBody>
      </p:sp>
    </p:spTree>
    <p:extLst>
      <p:ext uri="{BB962C8B-B14F-4D97-AF65-F5344CB8AC3E}">
        <p14:creationId xmlns:p14="http://schemas.microsoft.com/office/powerpoint/2010/main" val="3965335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1A53F380-A09E-FB0D-945A-52949BF2D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78CED57-703D-742C-3C5D-EAFA6006D4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Copyright © 2021 Enel S.p.A. All rights reserved. </a:t>
            </a:r>
            <a:endParaRPr lang="en-GB" noProof="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7CC8708-A823-3C89-1A4D-FF254BEF4F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FB5CA785-21FD-4B24-F64C-80C9E2C0747E}"/>
              </a:ext>
            </a:extLst>
          </p:cNvPr>
          <p:cNvSpPr/>
          <p:nvPr/>
        </p:nvSpPr>
        <p:spPr>
          <a:xfrm>
            <a:off x="191069" y="73152"/>
            <a:ext cx="3234519" cy="6487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s-CO" sz="2000" dirty="0" err="1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D3411739-B783-2AB2-0A2B-0108EE216C59}"/>
              </a:ext>
            </a:extLst>
          </p:cNvPr>
          <p:cNvSpPr/>
          <p:nvPr/>
        </p:nvSpPr>
        <p:spPr>
          <a:xfrm>
            <a:off x="9485194" y="-1"/>
            <a:ext cx="2689919" cy="15558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s-CO" sz="2000" dirty="0" err="1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A35CA82-DD69-E88E-7D42-3FC565368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0417"/>
          <a:stretch>
            <a:fillRect/>
          </a:stretch>
        </p:blipFill>
        <p:spPr>
          <a:xfrm>
            <a:off x="10380618" y="0"/>
            <a:ext cx="1620313" cy="64876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00D27E8-7D30-4664-DC4A-0017F318C329}"/>
              </a:ext>
            </a:extLst>
          </p:cNvPr>
          <p:cNvSpPr txBox="1"/>
          <p:nvPr/>
        </p:nvSpPr>
        <p:spPr>
          <a:xfrm>
            <a:off x="479930" y="919479"/>
            <a:ext cx="9900688" cy="5539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3600" b="1" dirty="0"/>
              <a:t>¿Qué nos llevamos de esta Fase II?</a:t>
            </a:r>
            <a:endParaRPr lang="es-CO" sz="3600" b="1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D28D508-EE38-37FD-2D34-A3C931E28B81}"/>
              </a:ext>
            </a:extLst>
          </p:cNvPr>
          <p:cNvSpPr txBox="1"/>
          <p:nvPr/>
        </p:nvSpPr>
        <p:spPr>
          <a:xfrm>
            <a:off x="479929" y="1473477"/>
            <a:ext cx="11232141" cy="400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s-CO" sz="2000" b="1" dirty="0"/>
              <a:t>Que cada conversación se convierta en una mejora concreta de nuestra gestión.</a:t>
            </a:r>
          </a:p>
        </p:txBody>
      </p:sp>
    </p:spTree>
    <p:extLst>
      <p:ext uri="{BB962C8B-B14F-4D97-AF65-F5344CB8AC3E}">
        <p14:creationId xmlns:p14="http://schemas.microsoft.com/office/powerpoint/2010/main" val="1157705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1096FEC5-9F97-2F3A-7655-DC1A0F24F6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54F62764-20EC-DAA2-8B33-C42582F30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62AADA0-0784-E858-AD32-86BE0EAE8CF5}"/>
              </a:ext>
            </a:extLst>
          </p:cNvPr>
          <p:cNvSpPr/>
          <p:nvPr/>
        </p:nvSpPr>
        <p:spPr>
          <a:xfrm>
            <a:off x="191069" y="0"/>
            <a:ext cx="3234519" cy="6487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s-CO" sz="2000" dirty="0" err="1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EC0BA3D-3765-5B16-D855-4D60E4775D68}"/>
              </a:ext>
            </a:extLst>
          </p:cNvPr>
          <p:cNvSpPr/>
          <p:nvPr/>
        </p:nvSpPr>
        <p:spPr>
          <a:xfrm>
            <a:off x="10017457" y="-1"/>
            <a:ext cx="2157656" cy="20881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s-CO" sz="2000" dirty="0" err="1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9A433496-C8BD-1871-EA0C-CC191CA88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0417"/>
          <a:stretch>
            <a:fillRect/>
          </a:stretch>
        </p:blipFill>
        <p:spPr>
          <a:xfrm>
            <a:off x="10286128" y="324381"/>
            <a:ext cx="1620313" cy="648763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351A8337-8F40-9C98-F793-D47B73CD3D45}"/>
              </a:ext>
            </a:extLst>
          </p:cNvPr>
          <p:cNvSpPr txBox="1"/>
          <p:nvPr/>
        </p:nvSpPr>
        <p:spPr>
          <a:xfrm>
            <a:off x="272869" y="986791"/>
            <a:ext cx="9570406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lvl="0" algn="just"/>
            <a:r>
              <a:rPr lang="es-CO" sz="2400" b="1" dirty="0"/>
              <a:t>¿Qué acción concreta podemos impulsar desde mañana, desde nuestro rol y junto con nuestros equipos, para fortalecer los resultados ambientales?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7EA6DD7-120D-8FBE-5038-6B81BCE48DFF}"/>
              </a:ext>
            </a:extLst>
          </p:cNvPr>
          <p:cNvSpPr txBox="1"/>
          <p:nvPr/>
        </p:nvSpPr>
        <p:spPr>
          <a:xfrm>
            <a:off x="285559" y="324381"/>
            <a:ext cx="8590362" cy="5539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s-ES" sz="3600" b="1" dirty="0"/>
              <a:t>El reto de cada Líder Ambiental</a:t>
            </a:r>
            <a:endParaRPr lang="es-CO" sz="3600" b="1" dirty="0"/>
          </a:p>
        </p:txBody>
      </p:sp>
    </p:spTree>
    <p:extLst>
      <p:ext uri="{BB962C8B-B14F-4D97-AF65-F5344CB8AC3E}">
        <p14:creationId xmlns:p14="http://schemas.microsoft.com/office/powerpoint/2010/main" val="3227399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609EB307-F5C9-B52C-D093-DFFD81AAD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2235E-0982-3B42-A838-A74550CD4449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FAE62A7-C71C-766D-51AE-0469BB1C4E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Copyright © 2021 Enel S.p.A. All rights reserved. </a:t>
            </a:r>
            <a:endParaRPr lang="en-GB" noProof="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B4322D3-A6AE-7522-1811-B886945D18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9876CAD-5AF3-24A8-5B90-384A24E6D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0417"/>
          <a:stretch>
            <a:fillRect/>
          </a:stretch>
        </p:blipFill>
        <p:spPr>
          <a:xfrm>
            <a:off x="9701667" y="103695"/>
            <a:ext cx="1620313" cy="64876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EB0B7E7-0CA3-467E-8C6B-C1B5EFD7E2C3}"/>
              </a:ext>
            </a:extLst>
          </p:cNvPr>
          <p:cNvSpPr txBox="1"/>
          <p:nvPr/>
        </p:nvSpPr>
        <p:spPr>
          <a:xfrm>
            <a:off x="282804" y="103695"/>
            <a:ext cx="3864990" cy="73903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411650124"/>
      </p:ext>
    </p:extLst>
  </p:cSld>
  <p:clrMapOvr>
    <a:masterClrMapping/>
  </p:clrMapOvr>
</p:sld>
</file>

<file path=ppt/theme/theme1.xml><?xml version="1.0" encoding="utf-8"?>
<a:theme xmlns:a="http://schemas.openxmlformats.org/drawingml/2006/main" name="2_Enel Template v2.6 [JPEG+VECTOR LOGO]">
  <a:themeElements>
    <a:clrScheme name="Personalizado 2">
      <a:dk1>
        <a:srgbClr val="000000"/>
      </a:dk1>
      <a:lt1>
        <a:srgbClr val="FFFFFF"/>
      </a:lt1>
      <a:dk2>
        <a:srgbClr val="C6C6C6"/>
      </a:dk2>
      <a:lt2>
        <a:srgbClr val="F2F2F2"/>
      </a:lt2>
      <a:accent1>
        <a:srgbClr val="0555FA"/>
      </a:accent1>
      <a:accent2>
        <a:srgbClr val="00B0F0"/>
      </a:accent2>
      <a:accent3>
        <a:srgbClr val="E61400"/>
      </a:accent3>
      <a:accent4>
        <a:srgbClr val="FE0E69"/>
      </a:accent4>
      <a:accent5>
        <a:srgbClr val="008556"/>
      </a:accent5>
      <a:accent6>
        <a:srgbClr val="52BA44"/>
      </a:accent6>
      <a:hlink>
        <a:srgbClr val="0070C0"/>
      </a:hlink>
      <a:folHlink>
        <a:srgbClr val="00000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lIns="72000" tIns="36000" rIns="72000" bIns="36000"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20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42F7423C-0D7D-4F84-A7DE-6E6E77EADC23}" vid="{31D5041B-EFEB-438D-8EFA-B87E7AFA687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lcf76f155ced4ddcb4097134ff3c332f xmlns="f0071d22-48e5-478a-8f48-4e52bc1ce613">
      <Terms xmlns="http://schemas.microsoft.com/office/infopath/2007/PartnerControls"/>
    </lcf76f155ced4ddcb4097134ff3c332f>
    <SharedWithUsers xmlns="84eb70db-4e48-4dc7-b996-e90d32151b40">
      <UserInfo>
        <DisplayName>Peña Henao, Lina Marcela, Enel Colombia</DisplayName>
        <AccountId>37781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BBE26E9F3CB543A6D376119C072243" ma:contentTypeVersion="21" ma:contentTypeDescription="Create a new document." ma:contentTypeScope="" ma:versionID="a7df26c6e18b3216e857ff969a24c760">
  <xsd:schema xmlns:xsd="http://www.w3.org/2001/XMLSchema" xmlns:xs="http://www.w3.org/2001/XMLSchema" xmlns:p="http://schemas.microsoft.com/office/2006/metadata/properties" xmlns:ns2="f0071d22-48e5-478a-8f48-4e52bc1ce613" xmlns:ns3="http://schemas.microsoft.com/sharepoint/v3/fields" xmlns:ns4="84eb70db-4e48-4dc7-b996-e90d32151b40" targetNamespace="http://schemas.microsoft.com/office/2006/metadata/properties" ma:root="true" ma:fieldsID="dbef27cf7789a74685cb70b1abb5213d" ns2:_="" ns3:_="" ns4:_="">
    <xsd:import namespace="f0071d22-48e5-478a-8f48-4e52bc1ce613"/>
    <xsd:import namespace="http://schemas.microsoft.com/sharepoint/v3/fields"/>
    <xsd:import namespace="84eb70db-4e48-4dc7-b996-e90d32151b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_Version" minOccurs="0"/>
                <xsd:element ref="ns4:SharedWithUsers" minOccurs="0"/>
                <xsd:element ref="ns4:SharedWithDetails" minOccurs="0"/>
                <xsd:element ref="ns2:MediaLengthInSeconds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071d22-48e5-478a-8f48-4e52bc1ce6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a5ac2a7-3560-40f7-821c-bf6f1f0e003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Version" ma:index="17" nillable="true" ma:displayName="Version" ma:internalName="_Vers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eb70db-4e48-4dc7-b996-e90d32151b4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E9572CE-76D1-43E0-A579-9585843A949B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ae39006a-9464-4cee-ad5a-1deea4ff5423"/>
    <ds:schemaRef ds:uri="http://www.w3.org/XML/1998/namespace"/>
    <ds:schemaRef ds:uri="http://purl.org/dc/dcmitype/"/>
    <ds:schemaRef ds:uri="http://schemas.microsoft.com/sharepoint/v3/fields"/>
    <ds:schemaRef ds:uri="f0071d22-48e5-478a-8f48-4e52bc1ce613"/>
    <ds:schemaRef ds:uri="84eb70db-4e48-4dc7-b996-e90d32151b40"/>
  </ds:schemaRefs>
</ds:datastoreItem>
</file>

<file path=customXml/itemProps2.xml><?xml version="1.0" encoding="utf-8"?>
<ds:datastoreItem xmlns:ds="http://schemas.openxmlformats.org/officeDocument/2006/customXml" ds:itemID="{B211D3AC-0970-4E37-A6D9-DAE7A20660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071d22-48e5-478a-8f48-4e52bc1ce613"/>
    <ds:schemaRef ds:uri="http://schemas.microsoft.com/sharepoint/v3/fields"/>
    <ds:schemaRef ds:uri="84eb70db-4e48-4dc7-b996-e90d32151b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E009D7E-B54C-464B-8392-5CA6E2FED6B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17.02.2021 Enel PPT Template parziale_ES</Template>
  <TotalTime>75</TotalTime>
  <Words>111</Words>
  <Application>Microsoft Office PowerPoint</Application>
  <PresentationFormat>Panorámica</PresentationFormat>
  <Paragraphs>15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Arial Black</vt:lpstr>
      <vt:lpstr>Calibri</vt:lpstr>
      <vt:lpstr>Lucida Grande</vt:lpstr>
      <vt:lpstr>2_Enel Template v2.6 [JPEG+VECTOR LOGO]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de PowerPoint de Enel y directrices para presentaciones</dc:title>
  <dc:creator>Miranda Mojica, Beatriz Teresa, Enel Colombia</dc:creator>
  <cp:lastModifiedBy>Tafur Ramirez, Jennifer, Enel Colombia</cp:lastModifiedBy>
  <cp:revision>21</cp:revision>
  <dcterms:created xsi:type="dcterms:W3CDTF">2021-03-04T10:13:15Z</dcterms:created>
  <dcterms:modified xsi:type="dcterms:W3CDTF">2026-10-27T21:07:45Z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0x01010032BBE26E9F3CB543A6D376119C072243</vt:lpwstr>
  </property>
  <property fmtid="{D5CDD505-2E9C-101B-9397-08002B2CF9AE}" pid="3" name="MSIP_Label_797ad33d-ed35-43c0-b526-22bc83c17deb_Enabled">
    <vt:lpwstr>true</vt:lpwstr>
  </property>
  <property fmtid="{D5CDD505-2E9C-101B-9397-08002B2CF9AE}" pid="4" name="MSIP_Label_797ad33d-ed35-43c0-b526-22bc83c17deb_SetDate">
    <vt:lpwstr>2023-05-08T08:41:37Z</vt:lpwstr>
  </property>
  <property fmtid="{D5CDD505-2E9C-101B-9397-08002B2CF9AE}" pid="5" name="MSIP_Label_797ad33d-ed35-43c0-b526-22bc83c17deb_Method">
    <vt:lpwstr>Standard</vt:lpwstr>
  </property>
  <property fmtid="{D5CDD505-2E9C-101B-9397-08002B2CF9AE}" pid="6" name="MSIP_Label_797ad33d-ed35-43c0-b526-22bc83c17deb_Name">
    <vt:lpwstr>797ad33d-ed35-43c0-b526-22bc83c17deb</vt:lpwstr>
  </property>
  <property fmtid="{D5CDD505-2E9C-101B-9397-08002B2CF9AE}" pid="7" name="MSIP_Label_797ad33d-ed35-43c0-b526-22bc83c17deb_SiteId">
    <vt:lpwstr>d539d4bf-5610-471a-afc2-1c76685cfefa</vt:lpwstr>
  </property>
  <property fmtid="{D5CDD505-2E9C-101B-9397-08002B2CF9AE}" pid="8" name="MSIP_Label_797ad33d-ed35-43c0-b526-22bc83c17deb_ActionId">
    <vt:lpwstr>d37a7374-df9f-454e-8456-7f33971f90b5</vt:lpwstr>
  </property>
  <property fmtid="{D5CDD505-2E9C-101B-9397-08002B2CF9AE}" pid="9" name="MSIP_Label_797ad33d-ed35-43c0-b526-22bc83c17deb_ContentBits">
    <vt:lpwstr>1</vt:lpwstr>
  </property>
  <property fmtid="{D5CDD505-2E9C-101B-9397-08002B2CF9AE}" pid="10" name="ClassificationContentMarkingHeaderLocations">
    <vt:lpwstr>2_Enel Template v2.6 [JPEG+VECTOR LOGO]:5</vt:lpwstr>
  </property>
  <property fmtid="{D5CDD505-2E9C-101B-9397-08002B2CF9AE}" pid="11" name="ClassificationContentMarkingHeaderText">
    <vt:lpwstr>INTERNAL</vt:lpwstr>
  </property>
  <property fmtid="{D5CDD505-2E9C-101B-9397-08002B2CF9AE}" pid="12" name="MediaServiceImageTags">
    <vt:lpwstr/>
  </property>
</Properties>
</file>