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vnd.openxmlformats-officedocument.oleObject" Extension="bin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hzMffcNy4TCAjnU+pTiordIFIO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customschemas.google.com/relationships/presentationmetadata" Target="meta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CO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A8D08C"/>
            </a:gs>
            <a:gs pos="74000">
              <a:srgbClr val="B3D1EC"/>
            </a:gs>
            <a:gs pos="83000">
              <a:srgbClr val="B3D1EC"/>
            </a:gs>
            <a:gs pos="100000">
              <a:srgbClr val="CCE0F2"/>
            </a:gs>
          </a:gsLst>
          <a:lin ang="54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oleObject1.bin"/><Relationship Id="rId6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Relationship Id="rId4" Type="http://schemas.openxmlformats.org/officeDocument/2006/relationships/image" Target="../media/image19.jpg"/><Relationship Id="rId5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g"/><Relationship Id="rId4" Type="http://schemas.openxmlformats.org/officeDocument/2006/relationships/image" Target="../media/image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jpg"/><Relationship Id="rId4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jpg"/><Relationship Id="rId4" Type="http://schemas.openxmlformats.org/officeDocument/2006/relationships/image" Target="../media/image2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1308295" y="858129"/>
            <a:ext cx="9720776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1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EMPRENDER</a:t>
            </a:r>
            <a:r>
              <a:rPr b="1" i="0" lang="es-CO" sz="1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EN 3 D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1752679" y="5228636"/>
            <a:ext cx="770485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“Hacia una cultura de emprendimiento social, sostenible en el tiempo y sustentable económicamente”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8774317" y="6505602"/>
            <a:ext cx="178618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Elaboro: MOPK-202</a:t>
            </a:r>
            <a:r>
              <a:rPr lang="es-C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SC00881.JPG" id="96" name="Google Shape;9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211015" y="188914"/>
            <a:ext cx="718038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Buen día, soy Marcos Otto Parra Klusmann</a:t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/>
        </p:nvSpPr>
        <p:spPr>
          <a:xfrm>
            <a:off x="709467" y="658913"/>
            <a:ext cx="8153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Qué es... ser Sensible?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3"/>
          <p:cNvSpPr txBox="1"/>
          <p:nvPr/>
        </p:nvSpPr>
        <p:spPr>
          <a:xfrm>
            <a:off x="2550527" y="2607519"/>
            <a:ext cx="8153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Qué es... ser Consciente?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709467" y="4978156"/>
            <a:ext cx="8153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Qué es... Ambiente?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 txBox="1"/>
          <p:nvPr/>
        </p:nvSpPr>
        <p:spPr>
          <a:xfrm>
            <a:off x="2092325" y="977295"/>
            <a:ext cx="8153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Ambiente es...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2819400" y="1905000"/>
            <a:ext cx="3886200" cy="39624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5638800" y="1981200"/>
            <a:ext cx="3886200" cy="39624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3571081" y="3546901"/>
            <a:ext cx="131603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Factor Biofísico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4"/>
          <p:cNvSpPr txBox="1"/>
          <p:nvPr/>
        </p:nvSpPr>
        <p:spPr>
          <a:xfrm>
            <a:off x="7308850" y="3470701"/>
            <a:ext cx="19050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Factor Socio -Cultural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4"/>
          <p:cNvSpPr/>
          <p:nvPr/>
        </p:nvSpPr>
        <p:spPr>
          <a:xfrm>
            <a:off x="5695950" y="5867400"/>
            <a:ext cx="742950" cy="438150"/>
          </a:xfrm>
          <a:custGeom>
            <a:rect b="b" l="l" r="r" t="t"/>
            <a:pathLst>
              <a:path extrusionOk="0" h="276" w="468">
                <a:moveTo>
                  <a:pt x="468" y="0"/>
                </a:moveTo>
                <a:lnTo>
                  <a:pt x="240" y="276"/>
                </a:lnTo>
                <a:lnTo>
                  <a:pt x="0" y="36"/>
                </a:ln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4"/>
          <p:cNvSpPr/>
          <p:nvPr/>
        </p:nvSpPr>
        <p:spPr>
          <a:xfrm flipH="1" rot="10800000">
            <a:off x="5715000" y="1619250"/>
            <a:ext cx="742950" cy="438150"/>
          </a:xfrm>
          <a:custGeom>
            <a:rect b="b" l="l" r="r" t="t"/>
            <a:pathLst>
              <a:path extrusionOk="0" h="276" w="468">
                <a:moveTo>
                  <a:pt x="468" y="0"/>
                </a:moveTo>
                <a:lnTo>
                  <a:pt x="240" y="276"/>
                </a:lnTo>
                <a:lnTo>
                  <a:pt x="0" y="36"/>
                </a:ln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8" name="Google Shape;118;p4"/>
          <p:cNvGraphicFramePr/>
          <p:nvPr/>
        </p:nvGraphicFramePr>
        <p:xfrm>
          <a:off x="5334000" y="2895600"/>
          <a:ext cx="1670050" cy="2046288"/>
        </p:xfrm>
        <a:graphic>
          <a:graphicData uri="http://schemas.openxmlformats.org/presentationml/2006/ole">
            <mc:AlternateContent>
              <mc:Choice Requires="v">
                <p:oleObj r:id="rId4" imgH="2046288" imgW="1670050" progId="" spid="_x0000_s1">
                  <p:embed/>
                </p:oleObj>
              </mc:Choice>
              <mc:Fallback>
                <p:oleObj r:id="rId5" imgH="2046288" imgW="1670050" progId="">
                  <p:embed/>
                  <p:pic>
                    <p:nvPicPr>
                      <p:cNvPr id="118" name="Google Shape;118;p4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5334000" y="2895600"/>
                        <a:ext cx="1670050" cy="204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DO1.JPG" id="123" name="Google Shape;12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656153">
            <a:off x="1292456" y="2204203"/>
            <a:ext cx="9392301" cy="23849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abilisvsrobustus.jpg" id="128" name="Google Shape;12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3968" y="-24"/>
            <a:ext cx="9144032" cy="685802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6"/>
          <p:cNvSpPr txBox="1"/>
          <p:nvPr/>
        </p:nvSpPr>
        <p:spPr>
          <a:xfrm>
            <a:off x="6834858" y="6216712"/>
            <a:ext cx="550072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que zapatos si no hay casa….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/>
          <p:nvPr/>
        </p:nvSpPr>
        <p:spPr>
          <a:xfrm>
            <a:off x="393032" y="385011"/>
            <a:ext cx="422709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AQUÍ QR: Con una sola Palabra define que es EMPRENDER</a:t>
            </a:r>
            <a:endParaRPr/>
          </a:p>
        </p:txBody>
      </p:sp>
      <p:pic>
        <p:nvPicPr>
          <p:cNvPr id="135" name="Google Shape;1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20126" y="1518302"/>
            <a:ext cx="7248993" cy="4096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"/>
          <p:cNvSpPr txBox="1"/>
          <p:nvPr/>
        </p:nvSpPr>
        <p:spPr>
          <a:xfrm>
            <a:off x="272714" y="236621"/>
            <a:ext cx="829376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Insertar aquí el resultado de la primera encuesta: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6306" y="1274025"/>
            <a:ext cx="6400029" cy="4598741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9"/>
          <p:cNvSpPr/>
          <p:nvPr/>
        </p:nvSpPr>
        <p:spPr>
          <a:xfrm>
            <a:off x="174168" y="190310"/>
            <a:ext cx="515506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4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EMPRENDIMIENTO</a:t>
            </a:r>
            <a:endParaRPr b="1" sz="60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"/>
          <p:cNvSpPr/>
          <p:nvPr/>
        </p:nvSpPr>
        <p:spPr>
          <a:xfrm>
            <a:off x="907833" y="385301"/>
            <a:ext cx="3471332" cy="3149599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TENGO DESEOS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SUPERACION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istorias-de-superacion-personal-619x346.jpg" id="152" name="Google Shape;15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439" y="3840481"/>
            <a:ext cx="4671251" cy="2611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0"/>
          <p:cNvPicPr preferRelativeResize="0"/>
          <p:nvPr/>
        </p:nvPicPr>
        <p:blipFill rotWithShape="1">
          <a:blip r:embed="rId4">
            <a:alphaModFix/>
          </a:blip>
          <a:srcRect b="15428" l="0" r="0" t="7048"/>
          <a:stretch/>
        </p:blipFill>
        <p:spPr>
          <a:xfrm>
            <a:off x="5031377" y="666206"/>
            <a:ext cx="6858000" cy="53165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1"/>
          <p:cNvSpPr/>
          <p:nvPr/>
        </p:nvSpPr>
        <p:spPr>
          <a:xfrm>
            <a:off x="7856010" y="418011"/>
            <a:ext cx="3142916" cy="2731588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SOY CREATIVO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INNOVADOR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ormenta-de-ideas.jpg" id="159" name="Google Shape;15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8893" y="3149599"/>
            <a:ext cx="4493807" cy="299587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1"/>
          <p:cNvSpPr txBox="1"/>
          <p:nvPr/>
        </p:nvSpPr>
        <p:spPr>
          <a:xfrm>
            <a:off x="7856010" y="6070602"/>
            <a:ext cx="400669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-CO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Crear es Creer en Ti</a:t>
            </a:r>
            <a:endParaRPr i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eguro-de-vida-por-49-euros.jpg" id="161" name="Google Shape;16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9752" y="4063345"/>
            <a:ext cx="3972437" cy="2653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6650" y="281510"/>
            <a:ext cx="5917476" cy="3618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"/>
          <p:cNvSpPr/>
          <p:nvPr/>
        </p:nvSpPr>
        <p:spPr>
          <a:xfrm>
            <a:off x="8509001" y="3557565"/>
            <a:ext cx="3471332" cy="3149599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SOY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OPTIMISTA</a:t>
            </a:r>
            <a:endParaRPr/>
          </a:p>
        </p:txBody>
      </p:sp>
      <p:pic>
        <p:nvPicPr>
          <p:cNvPr descr="hebreos-11-1-1-cke.jpg" id="168" name="Google Shape;168;p12"/>
          <p:cNvPicPr preferRelativeResize="0"/>
          <p:nvPr/>
        </p:nvPicPr>
        <p:blipFill rotWithShape="1">
          <a:blip r:embed="rId3">
            <a:alphaModFix/>
          </a:blip>
          <a:srcRect b="19121" l="17407" r="17690" t="8533"/>
          <a:stretch/>
        </p:blipFill>
        <p:spPr>
          <a:xfrm>
            <a:off x="7067006" y="237684"/>
            <a:ext cx="4586756" cy="327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6740" y="237684"/>
            <a:ext cx="6237569" cy="62375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"/>
          <p:cNvSpPr/>
          <p:nvPr/>
        </p:nvSpPr>
        <p:spPr>
          <a:xfrm>
            <a:off x="304932" y="195386"/>
            <a:ext cx="3471332" cy="3149599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SOY RESPONSABLE</a:t>
            </a:r>
            <a:endParaRPr/>
          </a:p>
        </p:txBody>
      </p:sp>
      <p:sp>
        <p:nvSpPr>
          <p:cNvPr id="175" name="Google Shape;175;p13"/>
          <p:cNvSpPr/>
          <p:nvPr/>
        </p:nvSpPr>
        <p:spPr>
          <a:xfrm>
            <a:off x="5898401" y="461201"/>
            <a:ext cx="4171335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3800">
                <a:solidFill>
                  <a:srgbClr val="EEF8EA"/>
                </a:solidFill>
                <a:latin typeface="Calibri"/>
                <a:ea typeface="Calibri"/>
                <a:cs typeface="Calibri"/>
                <a:sym typeface="Calibri"/>
              </a:rPr>
              <a:t>D A R</a:t>
            </a:r>
            <a:endParaRPr/>
          </a:p>
        </p:txBody>
      </p:sp>
      <p:sp>
        <p:nvSpPr>
          <p:cNvPr id="176" name="Google Shape;176;p13"/>
          <p:cNvSpPr/>
          <p:nvPr/>
        </p:nvSpPr>
        <p:spPr>
          <a:xfrm>
            <a:off x="1885071" y="3636593"/>
            <a:ext cx="8356209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1500">
                <a:solidFill>
                  <a:srgbClr val="FFF4F0"/>
                </a:solidFill>
                <a:latin typeface="Calibri"/>
                <a:ea typeface="Calibri"/>
                <a:cs typeface="Calibri"/>
                <a:sym typeface="Calibri"/>
              </a:rPr>
              <a:t>RECONOCER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"/>
          <p:cNvSpPr/>
          <p:nvPr/>
        </p:nvSpPr>
        <p:spPr>
          <a:xfrm>
            <a:off x="362634" y="217269"/>
            <a:ext cx="3471332" cy="3149599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ASUMO RIESGOS 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TOMO LA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INICIATIVA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2486" y="2124222"/>
            <a:ext cx="7882511" cy="4433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2634" y="3553097"/>
            <a:ext cx="3308297" cy="3005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5"/>
          <p:cNvSpPr/>
          <p:nvPr/>
        </p:nvSpPr>
        <p:spPr>
          <a:xfrm>
            <a:off x="1854202" y="330202"/>
            <a:ext cx="3471332" cy="3149599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TENGO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HABITOS DE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AHORRO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80897798-227x300.jpg" id="189" name="Google Shape;18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68535" y="340782"/>
            <a:ext cx="3765020" cy="49757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HORRO.png" id="190" name="Google Shape;19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97099" y="3509961"/>
            <a:ext cx="3238501" cy="314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6"/>
          <p:cNvSpPr/>
          <p:nvPr/>
        </p:nvSpPr>
        <p:spPr>
          <a:xfrm>
            <a:off x="2175935" y="406402"/>
            <a:ext cx="3471332" cy="3149599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TENGO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VISION DEL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FUTURO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ombre-robot.jpg" id="196" name="Google Shape;196;p16"/>
          <p:cNvPicPr preferRelativeResize="0"/>
          <p:nvPr/>
        </p:nvPicPr>
        <p:blipFill rotWithShape="1">
          <a:blip r:embed="rId3">
            <a:alphaModFix/>
          </a:blip>
          <a:srcRect b="0" l="0" r="0" t="11794"/>
          <a:stretch/>
        </p:blipFill>
        <p:spPr>
          <a:xfrm>
            <a:off x="1871133" y="3649133"/>
            <a:ext cx="8483600" cy="30395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otivacion.jpg" id="197" name="Google Shape;19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69165" y="840318"/>
            <a:ext cx="4688226" cy="2021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7"/>
          <p:cNvSpPr txBox="1"/>
          <p:nvPr/>
        </p:nvSpPr>
        <p:spPr>
          <a:xfrm>
            <a:off x="3183789" y="5790732"/>
            <a:ext cx="67291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CO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OCUPADO O PREOCUPADO…………</a:t>
            </a:r>
            <a:endParaRPr b="1" i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p17"/>
          <p:cNvPicPr preferRelativeResize="0"/>
          <p:nvPr/>
        </p:nvPicPr>
        <p:blipFill rotWithShape="1">
          <a:blip r:embed="rId3">
            <a:alphaModFix/>
          </a:blip>
          <a:srcRect b="18297" l="2863" r="3360" t="0"/>
          <a:stretch/>
        </p:blipFill>
        <p:spPr>
          <a:xfrm>
            <a:off x="1195755" y="417476"/>
            <a:ext cx="9413209" cy="5209774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7"/>
          <p:cNvSpPr txBox="1"/>
          <p:nvPr/>
        </p:nvSpPr>
        <p:spPr>
          <a:xfrm>
            <a:off x="5090003" y="873346"/>
            <a:ext cx="1887571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NO, Gracias..</a:t>
            </a:r>
            <a:endParaRPr/>
          </a:p>
        </p:txBody>
      </p:sp>
      <p:sp>
        <p:nvSpPr>
          <p:cNvPr id="205" name="Google Shape;205;p17"/>
          <p:cNvSpPr txBox="1"/>
          <p:nvPr/>
        </p:nvSpPr>
        <p:spPr>
          <a:xfrm>
            <a:off x="8495224" y="1073401"/>
            <a:ext cx="1520972" cy="7078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Estamos Ocupados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8"/>
          <p:cNvSpPr/>
          <p:nvPr/>
        </p:nvSpPr>
        <p:spPr>
          <a:xfrm>
            <a:off x="220525" y="195387"/>
            <a:ext cx="3471332" cy="3149599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CONFIO EN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 Y EN LOS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DEMAS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-5.jpg" id="211" name="Google Shape;21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86227" y="1167619"/>
            <a:ext cx="8223286" cy="5482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0525" y="3931919"/>
            <a:ext cx="3421911" cy="2523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19"/>
          <p:cNvGrpSpPr/>
          <p:nvPr/>
        </p:nvGrpSpPr>
        <p:grpSpPr>
          <a:xfrm>
            <a:off x="2435045" y="103212"/>
            <a:ext cx="7271951" cy="6619379"/>
            <a:chOff x="832214" y="180"/>
            <a:chExt cx="7271951" cy="6619379"/>
          </a:xfrm>
        </p:grpSpPr>
        <p:sp>
          <p:nvSpPr>
            <p:cNvPr id="218" name="Google Shape;218;p19"/>
            <p:cNvSpPr/>
            <p:nvPr/>
          </p:nvSpPr>
          <p:spPr>
            <a:xfrm>
              <a:off x="832214" y="180"/>
              <a:ext cx="1789021" cy="1789021"/>
            </a:xfrm>
            <a:prstGeom prst="ellipse">
              <a:avLst/>
            </a:prstGeom>
            <a:solidFill>
              <a:srgbClr val="5998D4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9"/>
            <p:cNvSpPr txBox="1"/>
            <p:nvPr/>
          </p:nvSpPr>
          <p:spPr>
            <a:xfrm>
              <a:off x="1094210" y="262176"/>
              <a:ext cx="1265029" cy="12650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b="1" lang="es-CO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TENGO DESEOS DE SUPERACION</a:t>
              </a:r>
              <a:endParaRPr/>
            </a:p>
          </p:txBody>
        </p:sp>
        <p:sp>
          <p:nvSpPr>
            <p:cNvPr id="220" name="Google Shape;220;p19"/>
            <p:cNvSpPr/>
            <p:nvPr/>
          </p:nvSpPr>
          <p:spPr>
            <a:xfrm rot="10800000">
              <a:off x="1413646" y="2020209"/>
              <a:ext cx="626157" cy="489735"/>
            </a:xfrm>
            <a:prstGeom prst="triangle">
              <a:avLst>
                <a:gd fmla="val 50000" name="adj"/>
              </a:avLst>
            </a:prstGeom>
            <a:solidFill>
              <a:srgbClr val="B3C9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9"/>
            <p:cNvSpPr/>
            <p:nvPr/>
          </p:nvSpPr>
          <p:spPr>
            <a:xfrm>
              <a:off x="1130086" y="2713231"/>
              <a:ext cx="1193277" cy="1193277"/>
            </a:xfrm>
            <a:prstGeom prst="ellipse">
              <a:avLst/>
            </a:prstGeom>
            <a:solidFill>
              <a:srgbClr val="5998D4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9"/>
            <p:cNvSpPr txBox="1"/>
            <p:nvPr/>
          </p:nvSpPr>
          <p:spPr>
            <a:xfrm>
              <a:off x="1304837" y="2887982"/>
              <a:ext cx="843775" cy="843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b="1" lang="es-CO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SOY CREATIVO E INOVADOR</a:t>
              </a:r>
              <a:endParaRPr/>
            </a:p>
          </p:txBody>
        </p:sp>
        <p:sp>
          <p:nvSpPr>
            <p:cNvPr id="223" name="Google Shape;223;p19"/>
            <p:cNvSpPr/>
            <p:nvPr/>
          </p:nvSpPr>
          <p:spPr>
            <a:xfrm rot="10800000">
              <a:off x="1413646" y="4286452"/>
              <a:ext cx="626157" cy="489735"/>
            </a:xfrm>
            <a:prstGeom prst="triangle">
              <a:avLst>
                <a:gd fmla="val 50000" name="adj"/>
              </a:avLst>
            </a:prstGeom>
            <a:solidFill>
              <a:srgbClr val="B3C9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9"/>
            <p:cNvSpPr/>
            <p:nvPr/>
          </p:nvSpPr>
          <p:spPr>
            <a:xfrm>
              <a:off x="896645" y="5128410"/>
              <a:ext cx="1660158" cy="1193277"/>
            </a:xfrm>
            <a:prstGeom prst="ellipse">
              <a:avLst/>
            </a:prstGeom>
            <a:solidFill>
              <a:srgbClr val="5998D4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9"/>
            <p:cNvSpPr txBox="1"/>
            <p:nvPr/>
          </p:nvSpPr>
          <p:spPr>
            <a:xfrm>
              <a:off x="1139770" y="5303161"/>
              <a:ext cx="1173908" cy="843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1" lang="es-CO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SOY OPTIMISTA</a:t>
              </a:r>
              <a:endParaRPr/>
            </a:p>
          </p:txBody>
        </p:sp>
        <p:sp>
          <p:nvSpPr>
            <p:cNvPr id="226" name="Google Shape;226;p19"/>
            <p:cNvSpPr/>
            <p:nvPr/>
          </p:nvSpPr>
          <p:spPr>
            <a:xfrm rot="5400000">
              <a:off x="2737056" y="5480181"/>
              <a:ext cx="626157" cy="489735"/>
            </a:xfrm>
            <a:prstGeom prst="triangle">
              <a:avLst>
                <a:gd fmla="val 50000" name="adj"/>
              </a:avLst>
            </a:prstGeom>
            <a:solidFill>
              <a:srgbClr val="B3C9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9"/>
            <p:cNvSpPr/>
            <p:nvPr/>
          </p:nvSpPr>
          <p:spPr>
            <a:xfrm>
              <a:off x="3515746" y="5004429"/>
              <a:ext cx="1845809" cy="1441240"/>
            </a:xfrm>
            <a:prstGeom prst="ellipse">
              <a:avLst/>
            </a:prstGeom>
            <a:solidFill>
              <a:srgbClr val="5998D4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9"/>
            <p:cNvSpPr txBox="1"/>
            <p:nvPr/>
          </p:nvSpPr>
          <p:spPr>
            <a:xfrm>
              <a:off x="3786058" y="5215494"/>
              <a:ext cx="1305185" cy="1019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1" lang="es-CO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SOY RESPONSABLE</a:t>
              </a:r>
              <a:endParaRPr/>
            </a:p>
          </p:txBody>
        </p:sp>
        <p:sp>
          <p:nvSpPr>
            <p:cNvPr id="229" name="Google Shape;229;p19"/>
            <p:cNvSpPr/>
            <p:nvPr/>
          </p:nvSpPr>
          <p:spPr>
            <a:xfrm>
              <a:off x="4125571" y="4196740"/>
              <a:ext cx="626157" cy="489735"/>
            </a:xfrm>
            <a:prstGeom prst="triangle">
              <a:avLst>
                <a:gd fmla="val 50000" name="adj"/>
              </a:avLst>
            </a:prstGeom>
            <a:solidFill>
              <a:srgbClr val="B3C9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9"/>
            <p:cNvSpPr/>
            <p:nvPr/>
          </p:nvSpPr>
          <p:spPr>
            <a:xfrm>
              <a:off x="3842012" y="2713231"/>
              <a:ext cx="1193277" cy="1193277"/>
            </a:xfrm>
            <a:prstGeom prst="ellipse">
              <a:avLst/>
            </a:prstGeom>
            <a:solidFill>
              <a:srgbClr val="5998D4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9"/>
            <p:cNvSpPr txBox="1"/>
            <p:nvPr/>
          </p:nvSpPr>
          <p:spPr>
            <a:xfrm>
              <a:off x="4016763" y="2887982"/>
              <a:ext cx="843775" cy="843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s-CO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ASUMO RIESGOS Y TOMO LA INICIATIVA</a:t>
              </a:r>
              <a:endParaRPr/>
            </a:p>
          </p:txBody>
        </p:sp>
        <p:sp>
          <p:nvSpPr>
            <p:cNvPr id="232" name="Google Shape;232;p19"/>
            <p:cNvSpPr/>
            <p:nvPr/>
          </p:nvSpPr>
          <p:spPr>
            <a:xfrm>
              <a:off x="4125571" y="1843552"/>
              <a:ext cx="626157" cy="489735"/>
            </a:xfrm>
            <a:prstGeom prst="triangle">
              <a:avLst>
                <a:gd fmla="val 50000" name="adj"/>
              </a:avLst>
            </a:prstGeom>
            <a:solidFill>
              <a:srgbClr val="B3C9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9"/>
            <p:cNvSpPr/>
            <p:nvPr/>
          </p:nvSpPr>
          <p:spPr>
            <a:xfrm>
              <a:off x="3842012" y="298052"/>
              <a:ext cx="1193277" cy="1193277"/>
            </a:xfrm>
            <a:prstGeom prst="ellipse">
              <a:avLst/>
            </a:prstGeom>
            <a:solidFill>
              <a:srgbClr val="5998D4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9"/>
            <p:cNvSpPr txBox="1"/>
            <p:nvPr/>
          </p:nvSpPr>
          <p:spPr>
            <a:xfrm>
              <a:off x="4016763" y="472803"/>
              <a:ext cx="843775" cy="843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s-CO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TENGO HABITOS DE AHORRO</a:t>
              </a:r>
              <a:endParaRPr/>
            </a:p>
          </p:txBody>
        </p:sp>
        <p:sp>
          <p:nvSpPr>
            <p:cNvPr id="235" name="Google Shape;235;p19"/>
            <p:cNvSpPr/>
            <p:nvPr/>
          </p:nvSpPr>
          <p:spPr>
            <a:xfrm rot="5400000">
              <a:off x="5510164" y="649823"/>
              <a:ext cx="626157" cy="489735"/>
            </a:xfrm>
            <a:prstGeom prst="triangle">
              <a:avLst>
                <a:gd fmla="val 50000" name="adj"/>
              </a:avLst>
            </a:prstGeom>
            <a:solidFill>
              <a:srgbClr val="B3C9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9"/>
            <p:cNvSpPr/>
            <p:nvPr/>
          </p:nvSpPr>
          <p:spPr>
            <a:xfrm>
              <a:off x="6583477" y="298052"/>
              <a:ext cx="1193277" cy="1193277"/>
            </a:xfrm>
            <a:prstGeom prst="ellipse">
              <a:avLst/>
            </a:prstGeom>
            <a:solidFill>
              <a:srgbClr val="5998D4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9"/>
            <p:cNvSpPr txBox="1"/>
            <p:nvPr/>
          </p:nvSpPr>
          <p:spPr>
            <a:xfrm>
              <a:off x="6758228" y="472803"/>
              <a:ext cx="843775" cy="843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s-CO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TENGO VISION DE FUTUTRO</a:t>
              </a:r>
              <a:endParaRPr/>
            </a:p>
          </p:txBody>
        </p:sp>
        <p:sp>
          <p:nvSpPr>
            <p:cNvPr id="238" name="Google Shape;238;p19"/>
            <p:cNvSpPr/>
            <p:nvPr/>
          </p:nvSpPr>
          <p:spPr>
            <a:xfrm rot="10800000">
              <a:off x="6867037" y="1871273"/>
              <a:ext cx="626157" cy="489735"/>
            </a:xfrm>
            <a:prstGeom prst="triangle">
              <a:avLst>
                <a:gd fmla="val 50000" name="adj"/>
              </a:avLst>
            </a:prstGeom>
            <a:solidFill>
              <a:srgbClr val="B3C9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9"/>
            <p:cNvSpPr/>
            <p:nvPr/>
          </p:nvSpPr>
          <p:spPr>
            <a:xfrm>
              <a:off x="6256065" y="2713231"/>
              <a:ext cx="1848100" cy="1193277"/>
            </a:xfrm>
            <a:prstGeom prst="ellipse">
              <a:avLst/>
            </a:prstGeom>
            <a:solidFill>
              <a:srgbClr val="5998D4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9"/>
            <p:cNvSpPr txBox="1"/>
            <p:nvPr/>
          </p:nvSpPr>
          <p:spPr>
            <a:xfrm>
              <a:off x="6526713" y="2887982"/>
              <a:ext cx="1306804" cy="843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1" lang="es-CO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CONFIO EN MI Y EN LOS DEMAS</a:t>
              </a:r>
              <a:endParaRPr/>
            </a:p>
          </p:txBody>
        </p:sp>
        <p:sp>
          <p:nvSpPr>
            <p:cNvPr id="241" name="Google Shape;241;p19"/>
            <p:cNvSpPr/>
            <p:nvPr/>
          </p:nvSpPr>
          <p:spPr>
            <a:xfrm rot="10800000">
              <a:off x="6867037" y="4137516"/>
              <a:ext cx="626157" cy="489735"/>
            </a:xfrm>
            <a:prstGeom prst="triangle">
              <a:avLst>
                <a:gd fmla="val 50000" name="adj"/>
              </a:avLst>
            </a:prstGeom>
            <a:solidFill>
              <a:srgbClr val="B3C9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9"/>
            <p:cNvSpPr/>
            <p:nvPr/>
          </p:nvSpPr>
          <p:spPr>
            <a:xfrm>
              <a:off x="6285605" y="4830538"/>
              <a:ext cx="1789021" cy="1789021"/>
            </a:xfrm>
            <a:prstGeom prst="ellipse">
              <a:avLst/>
            </a:prstGeom>
            <a:solidFill>
              <a:srgbClr val="5998D4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9"/>
            <p:cNvSpPr txBox="1"/>
            <p:nvPr/>
          </p:nvSpPr>
          <p:spPr>
            <a:xfrm>
              <a:off x="6547601" y="5092534"/>
              <a:ext cx="1265029" cy="12650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b="1" lang="es-CO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SOY PERSEVERANTE</a:t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MarthaL\Pictures\8.jpg" id="248" name="Google Shape;248;p20"/>
          <p:cNvPicPr preferRelativeResize="0"/>
          <p:nvPr/>
        </p:nvPicPr>
        <p:blipFill rotWithShape="1">
          <a:blip r:embed="rId3">
            <a:alphaModFix/>
          </a:blip>
          <a:srcRect b="13484" l="0" r="0" t="0"/>
          <a:stretch/>
        </p:blipFill>
        <p:spPr>
          <a:xfrm>
            <a:off x="2360333" y="265913"/>
            <a:ext cx="7702358" cy="5940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2114" y="190306"/>
            <a:ext cx="9303399" cy="6505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2"/>
          <p:cNvSpPr txBox="1"/>
          <p:nvPr/>
        </p:nvSpPr>
        <p:spPr>
          <a:xfrm>
            <a:off x="8274384" y="6211669"/>
            <a:ext cx="400669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-CO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Crear es Creer en Ti</a:t>
            </a:r>
            <a:endParaRPr i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609" y="189373"/>
            <a:ext cx="9982307" cy="6027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77729" y="189373"/>
            <a:ext cx="1769687" cy="1271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2016-11-14T09:26:48Z</dcterms:created>
  <dc:creator>HOME</dc:creator>
</cp:coreProperties>
</file>