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78" r:id="rId2"/>
    <p:sldId id="267" r:id="rId3"/>
    <p:sldId id="266" r:id="rId4"/>
    <p:sldId id="268" r:id="rId5"/>
    <p:sldId id="269" r:id="rId6"/>
    <p:sldId id="270" r:id="rId7"/>
    <p:sldId id="272" r:id="rId8"/>
    <p:sldId id="275" r:id="rId9"/>
    <p:sldId id="280" r:id="rId10"/>
    <p:sldId id="281" r:id="rId11"/>
    <p:sldId id="265" r:id="rId12"/>
    <p:sldId id="282" r:id="rId13"/>
    <p:sldId id="279" r:id="rId14"/>
    <p:sldId id="284" r:id="rId15"/>
    <p:sldId id="285" r:id="rId16"/>
    <p:sldId id="286" r:id="rId17"/>
    <p:sldId id="287" r:id="rId18"/>
    <p:sldId id="271" r:id="rId19"/>
    <p:sldId id="288" r:id="rId20"/>
    <p:sldId id="289" r:id="rId21"/>
    <p:sldId id="290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3" r:id="rId34"/>
    <p:sldId id="304" r:id="rId35"/>
    <p:sldId id="305" r:id="rId36"/>
    <p:sldId id="274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283" r:id="rId45"/>
    <p:sldId id="314" r:id="rId46"/>
    <p:sldId id="315" r:id="rId47"/>
    <p:sldId id="316" r:id="rId48"/>
    <p:sldId id="317" r:id="rId49"/>
    <p:sldId id="318" r:id="rId50"/>
    <p:sldId id="319" r:id="rId51"/>
    <p:sldId id="273" r:id="rId52"/>
    <p:sldId id="320" r:id="rId53"/>
    <p:sldId id="321" r:id="rId54"/>
    <p:sldId id="322" r:id="rId55"/>
    <p:sldId id="323" r:id="rId56"/>
    <p:sldId id="324" r:id="rId5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CNICO CONTROL INT" initials="TCI" lastIdx="1" clrIdx="0">
    <p:extLst>
      <p:ext uri="{19B8F6BF-5375-455C-9EA6-DF929625EA0E}">
        <p15:presenceInfo xmlns:p15="http://schemas.microsoft.com/office/powerpoint/2012/main" userId="TECNICO CONTROL IN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E8D9DF-4E55-47CF-8458-D41695AD3CD9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O"/>
        </a:p>
      </dgm:t>
    </dgm:pt>
    <dgm:pt modelId="{E0FF0594-A488-4F39-9EB6-067B59D3B9A1}">
      <dgm:prSet phldrT="[Texto]"/>
      <dgm:spPr/>
      <dgm:t>
        <a:bodyPr/>
        <a:lstStyle/>
        <a:p>
          <a:r>
            <a:rPr lang="es-CO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TENGO DESEOS DE SUPERACION</a:t>
          </a:r>
        </a:p>
      </dgm:t>
    </dgm:pt>
    <dgm:pt modelId="{84D96EE2-553E-4D37-A976-B6EE4A092B14}" type="parTrans" cxnId="{E9C6C9E8-DF6E-4182-81AB-6065F9F6A3AE}">
      <dgm:prSet/>
      <dgm:spPr/>
      <dgm:t>
        <a:bodyPr/>
        <a:lstStyle/>
        <a:p>
          <a:endParaRPr lang="es-CO"/>
        </a:p>
      </dgm:t>
    </dgm:pt>
    <dgm:pt modelId="{A6B2D7EA-6F99-464D-B39F-5FC970C8ABD8}" type="sibTrans" cxnId="{E9C6C9E8-DF6E-4182-81AB-6065F9F6A3AE}">
      <dgm:prSet/>
      <dgm:spPr/>
      <dgm:t>
        <a:bodyPr/>
        <a:lstStyle/>
        <a:p>
          <a:endParaRPr lang="es-CO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09B5530-D7BF-4A05-A5BC-2D55AD7ABC35}">
      <dgm:prSet phldrT="[Texto]" custT="1"/>
      <dgm:spPr/>
      <dgm:t>
        <a:bodyPr/>
        <a:lstStyle/>
        <a:p>
          <a:pPr>
            <a:lnSpc>
              <a:spcPct val="150000"/>
            </a:lnSpc>
          </a:pPr>
          <a:r>
            <a:rPr lang="es-CO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SOY CREATIVO E INOVADOR</a:t>
          </a:r>
        </a:p>
      </dgm:t>
    </dgm:pt>
    <dgm:pt modelId="{FCE08DBD-683D-46CB-AE64-8683FA44C0FC}" type="parTrans" cxnId="{47BEE195-ECF1-48C3-B81A-67688646B8D2}">
      <dgm:prSet/>
      <dgm:spPr/>
      <dgm:t>
        <a:bodyPr/>
        <a:lstStyle/>
        <a:p>
          <a:endParaRPr lang="es-CO"/>
        </a:p>
      </dgm:t>
    </dgm:pt>
    <dgm:pt modelId="{1F6EFB2C-CD20-4D82-91F2-5FC09814BFC0}" type="sibTrans" cxnId="{47BEE195-ECF1-48C3-B81A-67688646B8D2}">
      <dgm:prSet/>
      <dgm:spPr/>
      <dgm:t>
        <a:bodyPr/>
        <a:lstStyle/>
        <a:p>
          <a:endParaRPr lang="es-CO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8A7AC8-D205-404E-97DA-5EF925FD4E0A}">
      <dgm:prSet phldrT="[Texto]" custT="1"/>
      <dgm:spPr/>
      <dgm:t>
        <a:bodyPr/>
        <a:lstStyle/>
        <a:p>
          <a:r>
            <a:rPr lang="es-CO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SOY OPTIMISTA</a:t>
          </a:r>
        </a:p>
      </dgm:t>
    </dgm:pt>
    <dgm:pt modelId="{46922456-63FF-4C01-B1CE-94CBB2C8788B}" type="parTrans" cxnId="{17FEEC1D-57CB-4CCE-B5DA-2FCF6819DB8B}">
      <dgm:prSet/>
      <dgm:spPr/>
      <dgm:t>
        <a:bodyPr/>
        <a:lstStyle/>
        <a:p>
          <a:endParaRPr lang="es-CO"/>
        </a:p>
      </dgm:t>
    </dgm:pt>
    <dgm:pt modelId="{3586261B-74EA-4EBB-8E26-43B44E13794E}" type="sibTrans" cxnId="{17FEEC1D-57CB-4CCE-B5DA-2FCF6819DB8B}">
      <dgm:prSet/>
      <dgm:spPr/>
      <dgm:t>
        <a:bodyPr/>
        <a:lstStyle/>
        <a:p>
          <a:endParaRPr lang="es-CO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4AC84C-106D-4FA9-B070-51163A16D74A}">
      <dgm:prSet phldrT="[Texto]" custT="1"/>
      <dgm:spPr/>
      <dgm:t>
        <a:bodyPr/>
        <a:lstStyle/>
        <a:p>
          <a:r>
            <a:rPr lang="es-CO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SOY RESPONSABLE</a:t>
          </a:r>
        </a:p>
      </dgm:t>
    </dgm:pt>
    <dgm:pt modelId="{3C9379E0-777F-4785-8350-199FB6EFC3AE}" type="parTrans" cxnId="{0BDCAB58-777B-4654-8AD8-5BDC938EAB42}">
      <dgm:prSet/>
      <dgm:spPr/>
      <dgm:t>
        <a:bodyPr/>
        <a:lstStyle/>
        <a:p>
          <a:endParaRPr lang="es-CO"/>
        </a:p>
      </dgm:t>
    </dgm:pt>
    <dgm:pt modelId="{1C496B25-7C16-4095-BC47-A32A4B7BABF1}" type="sibTrans" cxnId="{0BDCAB58-777B-4654-8AD8-5BDC938EAB42}">
      <dgm:prSet/>
      <dgm:spPr/>
      <dgm:t>
        <a:bodyPr/>
        <a:lstStyle/>
        <a:p>
          <a:endParaRPr lang="es-CO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542D50-0541-4802-9B23-B5B422B84BC8}">
      <dgm:prSet phldrT="[Texto]" custT="1"/>
      <dgm:spPr/>
      <dgm:t>
        <a:bodyPr/>
        <a:lstStyle/>
        <a:p>
          <a:r>
            <a:rPr lang="es-CO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ASUMO RIESGOS Y TOMO LA INICIATIVA</a:t>
          </a:r>
        </a:p>
      </dgm:t>
    </dgm:pt>
    <dgm:pt modelId="{770A3B88-05CF-4D4A-80C3-37CC40BDD813}" type="parTrans" cxnId="{7CF38B4C-13C9-41CE-957A-CC94E3E26093}">
      <dgm:prSet/>
      <dgm:spPr/>
      <dgm:t>
        <a:bodyPr/>
        <a:lstStyle/>
        <a:p>
          <a:endParaRPr lang="es-CO"/>
        </a:p>
      </dgm:t>
    </dgm:pt>
    <dgm:pt modelId="{6734DDC7-91EF-4378-8462-951B84FE92D6}" type="sibTrans" cxnId="{7CF38B4C-13C9-41CE-957A-CC94E3E26093}">
      <dgm:prSet/>
      <dgm:spPr/>
      <dgm:t>
        <a:bodyPr/>
        <a:lstStyle/>
        <a:p>
          <a:endParaRPr lang="es-CO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78C018D-8DE8-49C5-9A98-789202FEA8B4}">
      <dgm:prSet phldrT="[Texto]" custT="1"/>
      <dgm:spPr/>
      <dgm:t>
        <a:bodyPr/>
        <a:lstStyle/>
        <a:p>
          <a:r>
            <a:rPr lang="es-CO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TENGO HABITOS DE AHORRO</a:t>
          </a:r>
        </a:p>
      </dgm:t>
    </dgm:pt>
    <dgm:pt modelId="{BE84A383-CA8F-49A5-885B-0AF9121F7D58}" type="parTrans" cxnId="{80679E9E-034F-4B20-AB1E-0020AE1C0DB4}">
      <dgm:prSet/>
      <dgm:spPr/>
      <dgm:t>
        <a:bodyPr/>
        <a:lstStyle/>
        <a:p>
          <a:endParaRPr lang="es-CO"/>
        </a:p>
      </dgm:t>
    </dgm:pt>
    <dgm:pt modelId="{C3405BD6-F6DF-4860-A9F0-1E2B649DFC3D}" type="sibTrans" cxnId="{80679E9E-034F-4B20-AB1E-0020AE1C0DB4}">
      <dgm:prSet/>
      <dgm:spPr/>
      <dgm:t>
        <a:bodyPr/>
        <a:lstStyle/>
        <a:p>
          <a:endParaRPr lang="es-CO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376399-FC46-4EB9-A6D2-EBB6F9927BE6}">
      <dgm:prSet phldrT="[Texto]"/>
      <dgm:spPr/>
      <dgm:t>
        <a:bodyPr/>
        <a:lstStyle/>
        <a:p>
          <a:r>
            <a:rPr lang="es-CO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TENGO VISION DE FUTUTRO</a:t>
          </a:r>
        </a:p>
      </dgm:t>
    </dgm:pt>
    <dgm:pt modelId="{2C378BCE-49C6-4C55-837E-61E209B76FE7}" type="parTrans" cxnId="{DE8E6998-5388-4789-8A1F-F4DA4645F2AB}">
      <dgm:prSet/>
      <dgm:spPr/>
      <dgm:t>
        <a:bodyPr/>
        <a:lstStyle/>
        <a:p>
          <a:endParaRPr lang="es-CO"/>
        </a:p>
      </dgm:t>
    </dgm:pt>
    <dgm:pt modelId="{3B2F8CAE-0F14-4754-840E-3A37A9D520DD}" type="sibTrans" cxnId="{DE8E6998-5388-4789-8A1F-F4DA4645F2AB}">
      <dgm:prSet/>
      <dgm:spPr/>
      <dgm:t>
        <a:bodyPr/>
        <a:lstStyle/>
        <a:p>
          <a:endParaRPr lang="es-CO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5C716F-9E22-464A-B2D4-2E003C4DD077}">
      <dgm:prSet phldrT="[Texto]" custT="1"/>
      <dgm:spPr/>
      <dgm:t>
        <a:bodyPr/>
        <a:lstStyle/>
        <a:p>
          <a:r>
            <a:rPr lang="es-CO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CONFIO EN MI Y EN LOS DEMAS</a:t>
          </a:r>
        </a:p>
      </dgm:t>
    </dgm:pt>
    <dgm:pt modelId="{F0DD914B-D847-45D9-A994-7458744267B8}" type="parTrans" cxnId="{BF4BF489-28A1-40A7-B8E7-959376AEBC4B}">
      <dgm:prSet/>
      <dgm:spPr/>
      <dgm:t>
        <a:bodyPr/>
        <a:lstStyle/>
        <a:p>
          <a:endParaRPr lang="es-CO"/>
        </a:p>
      </dgm:t>
    </dgm:pt>
    <dgm:pt modelId="{B75B21F2-F5B6-4DF4-B87A-14F9E32C90F3}" type="sibTrans" cxnId="{BF4BF489-28A1-40A7-B8E7-959376AEBC4B}">
      <dgm:prSet/>
      <dgm:spPr/>
      <dgm:t>
        <a:bodyPr/>
        <a:lstStyle/>
        <a:p>
          <a:endParaRPr lang="es-CO" b="1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DD2F787-721F-463E-B6D1-BD18456C97B5}">
      <dgm:prSet phldrT="[Texto]"/>
      <dgm:spPr/>
      <dgm:t>
        <a:bodyPr/>
        <a:lstStyle/>
        <a:p>
          <a:r>
            <a:rPr lang="es-CO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SOY PERSEVERANTE</a:t>
          </a:r>
        </a:p>
      </dgm:t>
    </dgm:pt>
    <dgm:pt modelId="{3497BD79-F1FA-4B99-9147-33C2F01430B1}" type="parTrans" cxnId="{64F3807A-757A-4E18-8C8C-153F05E9D219}">
      <dgm:prSet/>
      <dgm:spPr/>
      <dgm:t>
        <a:bodyPr/>
        <a:lstStyle/>
        <a:p>
          <a:endParaRPr lang="es-CO"/>
        </a:p>
      </dgm:t>
    </dgm:pt>
    <dgm:pt modelId="{08DA077C-A2D2-499F-B35F-8891A93DB591}" type="sibTrans" cxnId="{64F3807A-757A-4E18-8C8C-153F05E9D219}">
      <dgm:prSet/>
      <dgm:spPr/>
      <dgm:t>
        <a:bodyPr/>
        <a:lstStyle/>
        <a:p>
          <a:endParaRPr lang="es-CO"/>
        </a:p>
      </dgm:t>
    </dgm:pt>
    <dgm:pt modelId="{C34E05F6-1675-446B-BE01-BBEFF5FC8369}" type="pres">
      <dgm:prSet presAssocID="{A6E8D9DF-4E55-47CF-8458-D41695AD3CD9}" presName="diagram" presStyleCnt="0">
        <dgm:presLayoutVars>
          <dgm:dir/>
          <dgm:resizeHandles/>
        </dgm:presLayoutVars>
      </dgm:prSet>
      <dgm:spPr/>
    </dgm:pt>
    <dgm:pt modelId="{D3F3C14F-5427-4EEF-8A8B-1DB0E267E021}" type="pres">
      <dgm:prSet presAssocID="{E0FF0594-A488-4F39-9EB6-067B59D3B9A1}" presName="firstNode" presStyleLbl="node1" presStyleIdx="0" presStyleCnt="9">
        <dgm:presLayoutVars>
          <dgm:bulletEnabled val="1"/>
        </dgm:presLayoutVars>
      </dgm:prSet>
      <dgm:spPr/>
    </dgm:pt>
    <dgm:pt modelId="{7C5DFFDF-2D61-4B84-A9EB-23CA0A202C13}" type="pres">
      <dgm:prSet presAssocID="{A6B2D7EA-6F99-464D-B39F-5FC970C8ABD8}" presName="sibTrans" presStyleLbl="sibTrans2D1" presStyleIdx="0" presStyleCnt="8"/>
      <dgm:spPr/>
    </dgm:pt>
    <dgm:pt modelId="{FB355DC8-CBFE-4F97-BC29-883980A3ACF9}" type="pres">
      <dgm:prSet presAssocID="{109B5530-D7BF-4A05-A5BC-2D55AD7ABC35}" presName="middleNode" presStyleCnt="0"/>
      <dgm:spPr/>
    </dgm:pt>
    <dgm:pt modelId="{9C1C6FB3-5154-4606-874F-6888025BA319}" type="pres">
      <dgm:prSet presAssocID="{109B5530-D7BF-4A05-A5BC-2D55AD7ABC35}" presName="padding" presStyleLbl="node1" presStyleIdx="0" presStyleCnt="9"/>
      <dgm:spPr/>
    </dgm:pt>
    <dgm:pt modelId="{F6200BC5-BF54-4B68-BD08-258B85F86F2C}" type="pres">
      <dgm:prSet presAssocID="{109B5530-D7BF-4A05-A5BC-2D55AD7ABC35}" presName="shape" presStyleLbl="node1" presStyleIdx="1" presStyleCnt="9">
        <dgm:presLayoutVars>
          <dgm:bulletEnabled val="1"/>
        </dgm:presLayoutVars>
      </dgm:prSet>
      <dgm:spPr/>
    </dgm:pt>
    <dgm:pt modelId="{FFB8D495-8608-4C5F-85B2-63093E01E80F}" type="pres">
      <dgm:prSet presAssocID="{1F6EFB2C-CD20-4D82-91F2-5FC09814BFC0}" presName="sibTrans" presStyleLbl="sibTrans2D1" presStyleIdx="1" presStyleCnt="8"/>
      <dgm:spPr/>
    </dgm:pt>
    <dgm:pt modelId="{3A3ADC78-7C11-4638-A6D3-E395DB143FEF}" type="pres">
      <dgm:prSet presAssocID="{778A7AC8-D205-404E-97DA-5EF925FD4E0A}" presName="middleNode" presStyleCnt="0"/>
      <dgm:spPr/>
    </dgm:pt>
    <dgm:pt modelId="{7934DFC7-0B3D-46D4-89A7-7E80789FA41F}" type="pres">
      <dgm:prSet presAssocID="{778A7AC8-D205-404E-97DA-5EF925FD4E0A}" presName="padding" presStyleLbl="node1" presStyleIdx="1" presStyleCnt="9"/>
      <dgm:spPr/>
    </dgm:pt>
    <dgm:pt modelId="{4FDDA502-4A0D-4BD4-B833-1D18133AEFDF}" type="pres">
      <dgm:prSet presAssocID="{778A7AC8-D205-404E-97DA-5EF925FD4E0A}" presName="shape" presStyleLbl="node1" presStyleIdx="2" presStyleCnt="9" custScaleX="139126">
        <dgm:presLayoutVars>
          <dgm:bulletEnabled val="1"/>
        </dgm:presLayoutVars>
      </dgm:prSet>
      <dgm:spPr/>
    </dgm:pt>
    <dgm:pt modelId="{2F024E5C-E359-47ED-B8E7-D39FFC054CC6}" type="pres">
      <dgm:prSet presAssocID="{3586261B-74EA-4EBB-8E26-43B44E13794E}" presName="sibTrans" presStyleLbl="sibTrans2D1" presStyleIdx="2" presStyleCnt="8"/>
      <dgm:spPr/>
    </dgm:pt>
    <dgm:pt modelId="{2A466972-96BE-4190-91D0-3E2EC06E9D27}" type="pres">
      <dgm:prSet presAssocID="{364AC84C-106D-4FA9-B070-51163A16D74A}" presName="middleNode" presStyleCnt="0"/>
      <dgm:spPr/>
    </dgm:pt>
    <dgm:pt modelId="{DFA62438-0EEA-433E-959A-CDAD6407F463}" type="pres">
      <dgm:prSet presAssocID="{364AC84C-106D-4FA9-B070-51163A16D74A}" presName="padding" presStyleLbl="node1" presStyleIdx="2" presStyleCnt="9"/>
      <dgm:spPr/>
    </dgm:pt>
    <dgm:pt modelId="{082D131F-4CFC-44FA-B4BF-CCE23E8CFE1A}" type="pres">
      <dgm:prSet presAssocID="{364AC84C-106D-4FA9-B070-51163A16D74A}" presName="shape" presStyleLbl="node1" presStyleIdx="3" presStyleCnt="9" custScaleX="154684" custScaleY="120780">
        <dgm:presLayoutVars>
          <dgm:bulletEnabled val="1"/>
        </dgm:presLayoutVars>
      </dgm:prSet>
      <dgm:spPr/>
    </dgm:pt>
    <dgm:pt modelId="{71746BC6-B72C-44E5-9104-0AB3AAC09FB7}" type="pres">
      <dgm:prSet presAssocID="{1C496B25-7C16-4095-BC47-A32A4B7BABF1}" presName="sibTrans" presStyleLbl="sibTrans2D1" presStyleIdx="3" presStyleCnt="8"/>
      <dgm:spPr/>
    </dgm:pt>
    <dgm:pt modelId="{DF572513-523E-44CB-B841-196C1B6CF3EB}" type="pres">
      <dgm:prSet presAssocID="{51542D50-0541-4802-9B23-B5B422B84BC8}" presName="middleNode" presStyleCnt="0"/>
      <dgm:spPr/>
    </dgm:pt>
    <dgm:pt modelId="{6FF9D8F5-1C30-4CDF-8D75-020CFE15BEC6}" type="pres">
      <dgm:prSet presAssocID="{51542D50-0541-4802-9B23-B5B422B84BC8}" presName="padding" presStyleLbl="node1" presStyleIdx="3" presStyleCnt="9"/>
      <dgm:spPr/>
    </dgm:pt>
    <dgm:pt modelId="{FD89A7A4-82C9-4772-ABAB-57387F1851F3}" type="pres">
      <dgm:prSet presAssocID="{51542D50-0541-4802-9B23-B5B422B84BC8}" presName="shape" presStyleLbl="node1" presStyleIdx="4" presStyleCnt="9">
        <dgm:presLayoutVars>
          <dgm:bulletEnabled val="1"/>
        </dgm:presLayoutVars>
      </dgm:prSet>
      <dgm:spPr/>
    </dgm:pt>
    <dgm:pt modelId="{353B1528-B564-445B-8AA9-A8C722584152}" type="pres">
      <dgm:prSet presAssocID="{6734DDC7-91EF-4378-8462-951B84FE92D6}" presName="sibTrans" presStyleLbl="sibTrans2D1" presStyleIdx="4" presStyleCnt="8"/>
      <dgm:spPr/>
    </dgm:pt>
    <dgm:pt modelId="{0D0CA22B-F7AE-4463-8E90-8AF7C0FEE71F}" type="pres">
      <dgm:prSet presAssocID="{578C018D-8DE8-49C5-9A98-789202FEA8B4}" presName="middleNode" presStyleCnt="0"/>
      <dgm:spPr/>
    </dgm:pt>
    <dgm:pt modelId="{2BAE2433-60BE-4F5E-8552-95FDA89598C0}" type="pres">
      <dgm:prSet presAssocID="{578C018D-8DE8-49C5-9A98-789202FEA8B4}" presName="padding" presStyleLbl="node1" presStyleIdx="4" presStyleCnt="9"/>
      <dgm:spPr/>
    </dgm:pt>
    <dgm:pt modelId="{AF2C3E14-56A7-463C-A5CE-3AC731A59845}" type="pres">
      <dgm:prSet presAssocID="{578C018D-8DE8-49C5-9A98-789202FEA8B4}" presName="shape" presStyleLbl="node1" presStyleIdx="5" presStyleCnt="9">
        <dgm:presLayoutVars>
          <dgm:bulletEnabled val="1"/>
        </dgm:presLayoutVars>
      </dgm:prSet>
      <dgm:spPr/>
    </dgm:pt>
    <dgm:pt modelId="{B5BCF95F-4B59-43CC-9713-DB658D59014B}" type="pres">
      <dgm:prSet presAssocID="{C3405BD6-F6DF-4860-A9F0-1E2B649DFC3D}" presName="sibTrans" presStyleLbl="sibTrans2D1" presStyleIdx="5" presStyleCnt="8"/>
      <dgm:spPr/>
    </dgm:pt>
    <dgm:pt modelId="{055595CB-8922-45E1-B81C-A704EA4F1B75}" type="pres">
      <dgm:prSet presAssocID="{C5376399-FC46-4EB9-A6D2-EBB6F9927BE6}" presName="middleNode" presStyleCnt="0"/>
      <dgm:spPr/>
    </dgm:pt>
    <dgm:pt modelId="{09ACBCBA-738C-4C7D-9190-34E34F89F2D3}" type="pres">
      <dgm:prSet presAssocID="{C5376399-FC46-4EB9-A6D2-EBB6F9927BE6}" presName="padding" presStyleLbl="node1" presStyleIdx="5" presStyleCnt="9"/>
      <dgm:spPr/>
    </dgm:pt>
    <dgm:pt modelId="{96936F0C-0E2B-4B46-B814-B768A0262ED7}" type="pres">
      <dgm:prSet presAssocID="{C5376399-FC46-4EB9-A6D2-EBB6F9927BE6}" presName="shape" presStyleLbl="node1" presStyleIdx="6" presStyleCnt="9">
        <dgm:presLayoutVars>
          <dgm:bulletEnabled val="1"/>
        </dgm:presLayoutVars>
      </dgm:prSet>
      <dgm:spPr/>
    </dgm:pt>
    <dgm:pt modelId="{A329A313-70C8-4C12-9B27-5F508C03D3B4}" type="pres">
      <dgm:prSet presAssocID="{3B2F8CAE-0F14-4754-840E-3A37A9D520DD}" presName="sibTrans" presStyleLbl="sibTrans2D1" presStyleIdx="6" presStyleCnt="8"/>
      <dgm:spPr/>
    </dgm:pt>
    <dgm:pt modelId="{701C2575-EEF7-485F-AEB8-3FFC84944854}" type="pres">
      <dgm:prSet presAssocID="{7A5C716F-9E22-464A-B2D4-2E003C4DD077}" presName="middleNode" presStyleCnt="0"/>
      <dgm:spPr/>
    </dgm:pt>
    <dgm:pt modelId="{887AC17D-900D-4CC4-9CC3-EE7FCAE27225}" type="pres">
      <dgm:prSet presAssocID="{7A5C716F-9E22-464A-B2D4-2E003C4DD077}" presName="padding" presStyleLbl="node1" presStyleIdx="6" presStyleCnt="9"/>
      <dgm:spPr/>
    </dgm:pt>
    <dgm:pt modelId="{D0018E14-FB6F-4127-A9EC-EE8B99569C7F}" type="pres">
      <dgm:prSet presAssocID="{7A5C716F-9E22-464A-B2D4-2E003C4DD077}" presName="shape" presStyleLbl="node1" presStyleIdx="7" presStyleCnt="9" custScaleX="154876">
        <dgm:presLayoutVars>
          <dgm:bulletEnabled val="1"/>
        </dgm:presLayoutVars>
      </dgm:prSet>
      <dgm:spPr/>
    </dgm:pt>
    <dgm:pt modelId="{62EEA90F-06E0-485E-A9EE-227BFC784505}" type="pres">
      <dgm:prSet presAssocID="{B75B21F2-F5B6-4DF4-B87A-14F9E32C90F3}" presName="sibTrans" presStyleLbl="sibTrans2D1" presStyleIdx="7" presStyleCnt="8"/>
      <dgm:spPr/>
    </dgm:pt>
    <dgm:pt modelId="{A79AC49F-B4C8-4768-AB9C-9A645796010F}" type="pres">
      <dgm:prSet presAssocID="{5DD2F787-721F-463E-B6D1-BD18456C97B5}" presName="lastNode" presStyleLbl="node1" presStyleIdx="8" presStyleCnt="9">
        <dgm:presLayoutVars>
          <dgm:bulletEnabled val="1"/>
        </dgm:presLayoutVars>
      </dgm:prSet>
      <dgm:spPr/>
    </dgm:pt>
  </dgm:ptLst>
  <dgm:cxnLst>
    <dgm:cxn modelId="{1E0DA909-C996-46E9-9373-508EA8F515C8}" type="presOf" srcId="{E0FF0594-A488-4F39-9EB6-067B59D3B9A1}" destId="{D3F3C14F-5427-4EEF-8A8B-1DB0E267E021}" srcOrd="0" destOrd="0" presId="urn:microsoft.com/office/officeart/2005/8/layout/bProcess2"/>
    <dgm:cxn modelId="{2E9EDF1A-CDE9-47AA-9D3F-C6BB2D5463B4}" type="presOf" srcId="{7A5C716F-9E22-464A-B2D4-2E003C4DD077}" destId="{D0018E14-FB6F-4127-A9EC-EE8B99569C7F}" srcOrd="0" destOrd="0" presId="urn:microsoft.com/office/officeart/2005/8/layout/bProcess2"/>
    <dgm:cxn modelId="{17FEEC1D-57CB-4CCE-B5DA-2FCF6819DB8B}" srcId="{A6E8D9DF-4E55-47CF-8458-D41695AD3CD9}" destId="{778A7AC8-D205-404E-97DA-5EF925FD4E0A}" srcOrd="2" destOrd="0" parTransId="{46922456-63FF-4C01-B1CE-94CBB2C8788B}" sibTransId="{3586261B-74EA-4EBB-8E26-43B44E13794E}"/>
    <dgm:cxn modelId="{2A804823-3135-4274-8F44-7CF5BAF7DB70}" type="presOf" srcId="{364AC84C-106D-4FA9-B070-51163A16D74A}" destId="{082D131F-4CFC-44FA-B4BF-CCE23E8CFE1A}" srcOrd="0" destOrd="0" presId="urn:microsoft.com/office/officeart/2005/8/layout/bProcess2"/>
    <dgm:cxn modelId="{7883B637-5F5A-4346-A604-6BC85D46AAF2}" type="presOf" srcId="{1C496B25-7C16-4095-BC47-A32A4B7BABF1}" destId="{71746BC6-B72C-44E5-9104-0AB3AAC09FB7}" srcOrd="0" destOrd="0" presId="urn:microsoft.com/office/officeart/2005/8/layout/bProcess2"/>
    <dgm:cxn modelId="{C05B8C6B-D636-41C8-A3A0-D70D128D6B47}" type="presOf" srcId="{A6B2D7EA-6F99-464D-B39F-5FC970C8ABD8}" destId="{7C5DFFDF-2D61-4B84-A9EB-23CA0A202C13}" srcOrd="0" destOrd="0" presId="urn:microsoft.com/office/officeart/2005/8/layout/bProcess2"/>
    <dgm:cxn modelId="{7CF38B4C-13C9-41CE-957A-CC94E3E26093}" srcId="{A6E8D9DF-4E55-47CF-8458-D41695AD3CD9}" destId="{51542D50-0541-4802-9B23-B5B422B84BC8}" srcOrd="4" destOrd="0" parTransId="{770A3B88-05CF-4D4A-80C3-37CC40BDD813}" sibTransId="{6734DDC7-91EF-4378-8462-951B84FE92D6}"/>
    <dgm:cxn modelId="{4C43D955-1A3A-48D7-9450-945F9054AE2E}" type="presOf" srcId="{A6E8D9DF-4E55-47CF-8458-D41695AD3CD9}" destId="{C34E05F6-1675-446B-BE01-BBEFF5FC8369}" srcOrd="0" destOrd="0" presId="urn:microsoft.com/office/officeart/2005/8/layout/bProcess2"/>
    <dgm:cxn modelId="{A96A6956-7F52-4437-A88A-AEC6EB019496}" type="presOf" srcId="{51542D50-0541-4802-9B23-B5B422B84BC8}" destId="{FD89A7A4-82C9-4772-ABAB-57387F1851F3}" srcOrd="0" destOrd="0" presId="urn:microsoft.com/office/officeart/2005/8/layout/bProcess2"/>
    <dgm:cxn modelId="{206E8676-BF77-4D3C-A2DD-C0C52E797B20}" type="presOf" srcId="{3B2F8CAE-0F14-4754-840E-3A37A9D520DD}" destId="{A329A313-70C8-4C12-9B27-5F508C03D3B4}" srcOrd="0" destOrd="0" presId="urn:microsoft.com/office/officeart/2005/8/layout/bProcess2"/>
    <dgm:cxn modelId="{0BDCAB58-777B-4654-8AD8-5BDC938EAB42}" srcId="{A6E8D9DF-4E55-47CF-8458-D41695AD3CD9}" destId="{364AC84C-106D-4FA9-B070-51163A16D74A}" srcOrd="3" destOrd="0" parTransId="{3C9379E0-777F-4785-8350-199FB6EFC3AE}" sibTransId="{1C496B25-7C16-4095-BC47-A32A4B7BABF1}"/>
    <dgm:cxn modelId="{64F3807A-757A-4E18-8C8C-153F05E9D219}" srcId="{A6E8D9DF-4E55-47CF-8458-D41695AD3CD9}" destId="{5DD2F787-721F-463E-B6D1-BD18456C97B5}" srcOrd="8" destOrd="0" parTransId="{3497BD79-F1FA-4B99-9147-33C2F01430B1}" sibTransId="{08DA077C-A2D2-499F-B35F-8891A93DB591}"/>
    <dgm:cxn modelId="{BF4BF489-28A1-40A7-B8E7-959376AEBC4B}" srcId="{A6E8D9DF-4E55-47CF-8458-D41695AD3CD9}" destId="{7A5C716F-9E22-464A-B2D4-2E003C4DD077}" srcOrd="7" destOrd="0" parTransId="{F0DD914B-D847-45D9-A994-7458744267B8}" sibTransId="{B75B21F2-F5B6-4DF4-B87A-14F9E32C90F3}"/>
    <dgm:cxn modelId="{4BF1F68C-5954-4F13-8BE5-D6C8DC02A566}" type="presOf" srcId="{5DD2F787-721F-463E-B6D1-BD18456C97B5}" destId="{A79AC49F-B4C8-4768-AB9C-9A645796010F}" srcOrd="0" destOrd="0" presId="urn:microsoft.com/office/officeart/2005/8/layout/bProcess2"/>
    <dgm:cxn modelId="{47BEE195-ECF1-48C3-B81A-67688646B8D2}" srcId="{A6E8D9DF-4E55-47CF-8458-D41695AD3CD9}" destId="{109B5530-D7BF-4A05-A5BC-2D55AD7ABC35}" srcOrd="1" destOrd="0" parTransId="{FCE08DBD-683D-46CB-AE64-8683FA44C0FC}" sibTransId="{1F6EFB2C-CD20-4D82-91F2-5FC09814BFC0}"/>
    <dgm:cxn modelId="{DE8E6998-5388-4789-8A1F-F4DA4645F2AB}" srcId="{A6E8D9DF-4E55-47CF-8458-D41695AD3CD9}" destId="{C5376399-FC46-4EB9-A6D2-EBB6F9927BE6}" srcOrd="6" destOrd="0" parTransId="{2C378BCE-49C6-4C55-837E-61E209B76FE7}" sibTransId="{3B2F8CAE-0F14-4754-840E-3A37A9D520DD}"/>
    <dgm:cxn modelId="{90389599-EDD9-4653-A0C2-50662CD6854C}" type="presOf" srcId="{578C018D-8DE8-49C5-9A98-789202FEA8B4}" destId="{AF2C3E14-56A7-463C-A5CE-3AC731A59845}" srcOrd="0" destOrd="0" presId="urn:microsoft.com/office/officeart/2005/8/layout/bProcess2"/>
    <dgm:cxn modelId="{80679E9E-034F-4B20-AB1E-0020AE1C0DB4}" srcId="{A6E8D9DF-4E55-47CF-8458-D41695AD3CD9}" destId="{578C018D-8DE8-49C5-9A98-789202FEA8B4}" srcOrd="5" destOrd="0" parTransId="{BE84A383-CA8F-49A5-885B-0AF9121F7D58}" sibTransId="{C3405BD6-F6DF-4860-A9F0-1E2B649DFC3D}"/>
    <dgm:cxn modelId="{13CC6BA6-FEA8-4663-AFE7-575B10FEB532}" type="presOf" srcId="{B75B21F2-F5B6-4DF4-B87A-14F9E32C90F3}" destId="{62EEA90F-06E0-485E-A9EE-227BFC784505}" srcOrd="0" destOrd="0" presId="urn:microsoft.com/office/officeart/2005/8/layout/bProcess2"/>
    <dgm:cxn modelId="{517D7CB9-9233-411D-80F9-863C0FFFA322}" type="presOf" srcId="{3586261B-74EA-4EBB-8E26-43B44E13794E}" destId="{2F024E5C-E359-47ED-B8E7-D39FFC054CC6}" srcOrd="0" destOrd="0" presId="urn:microsoft.com/office/officeart/2005/8/layout/bProcess2"/>
    <dgm:cxn modelId="{9802C3C5-2726-4F94-80E7-C70DB8A212B2}" type="presOf" srcId="{1F6EFB2C-CD20-4D82-91F2-5FC09814BFC0}" destId="{FFB8D495-8608-4C5F-85B2-63093E01E80F}" srcOrd="0" destOrd="0" presId="urn:microsoft.com/office/officeart/2005/8/layout/bProcess2"/>
    <dgm:cxn modelId="{4A5EFAC5-AD9B-4316-8010-D072335E2DED}" type="presOf" srcId="{109B5530-D7BF-4A05-A5BC-2D55AD7ABC35}" destId="{F6200BC5-BF54-4B68-BD08-258B85F86F2C}" srcOrd="0" destOrd="0" presId="urn:microsoft.com/office/officeart/2005/8/layout/bProcess2"/>
    <dgm:cxn modelId="{E45C25CC-FE80-40A9-ABEE-AA4086D5BF2C}" type="presOf" srcId="{6734DDC7-91EF-4378-8462-951B84FE92D6}" destId="{353B1528-B564-445B-8AA9-A8C722584152}" srcOrd="0" destOrd="0" presId="urn:microsoft.com/office/officeart/2005/8/layout/bProcess2"/>
    <dgm:cxn modelId="{D61F06E6-4A5C-45E3-A6E3-A9B75FFD2754}" type="presOf" srcId="{C3405BD6-F6DF-4860-A9F0-1E2B649DFC3D}" destId="{B5BCF95F-4B59-43CC-9713-DB658D59014B}" srcOrd="0" destOrd="0" presId="urn:microsoft.com/office/officeart/2005/8/layout/bProcess2"/>
    <dgm:cxn modelId="{013691E7-005C-4A6D-9017-BDE44DAAA9BD}" type="presOf" srcId="{C5376399-FC46-4EB9-A6D2-EBB6F9927BE6}" destId="{96936F0C-0E2B-4B46-B814-B768A0262ED7}" srcOrd="0" destOrd="0" presId="urn:microsoft.com/office/officeart/2005/8/layout/bProcess2"/>
    <dgm:cxn modelId="{E9C6C9E8-DF6E-4182-81AB-6065F9F6A3AE}" srcId="{A6E8D9DF-4E55-47CF-8458-D41695AD3CD9}" destId="{E0FF0594-A488-4F39-9EB6-067B59D3B9A1}" srcOrd="0" destOrd="0" parTransId="{84D96EE2-553E-4D37-A976-B6EE4A092B14}" sibTransId="{A6B2D7EA-6F99-464D-B39F-5FC970C8ABD8}"/>
    <dgm:cxn modelId="{BF2E2DFB-072A-4F00-9703-1F421A8E6C15}" type="presOf" srcId="{778A7AC8-D205-404E-97DA-5EF925FD4E0A}" destId="{4FDDA502-4A0D-4BD4-B833-1D18133AEFDF}" srcOrd="0" destOrd="0" presId="urn:microsoft.com/office/officeart/2005/8/layout/bProcess2"/>
    <dgm:cxn modelId="{4468C1A1-4D6D-426D-AC62-BDCDEF11F44A}" type="presParOf" srcId="{C34E05F6-1675-446B-BE01-BBEFF5FC8369}" destId="{D3F3C14F-5427-4EEF-8A8B-1DB0E267E021}" srcOrd="0" destOrd="0" presId="urn:microsoft.com/office/officeart/2005/8/layout/bProcess2"/>
    <dgm:cxn modelId="{FE612C44-AF2B-41C8-8D4F-4F0C77CDA0BA}" type="presParOf" srcId="{C34E05F6-1675-446B-BE01-BBEFF5FC8369}" destId="{7C5DFFDF-2D61-4B84-A9EB-23CA0A202C13}" srcOrd="1" destOrd="0" presId="urn:microsoft.com/office/officeart/2005/8/layout/bProcess2"/>
    <dgm:cxn modelId="{932EDBF2-BD79-4824-80AE-6D22A901B3CE}" type="presParOf" srcId="{C34E05F6-1675-446B-BE01-BBEFF5FC8369}" destId="{FB355DC8-CBFE-4F97-BC29-883980A3ACF9}" srcOrd="2" destOrd="0" presId="urn:microsoft.com/office/officeart/2005/8/layout/bProcess2"/>
    <dgm:cxn modelId="{A098386B-2B04-4AF3-B924-9661E9495762}" type="presParOf" srcId="{FB355DC8-CBFE-4F97-BC29-883980A3ACF9}" destId="{9C1C6FB3-5154-4606-874F-6888025BA319}" srcOrd="0" destOrd="0" presId="urn:microsoft.com/office/officeart/2005/8/layout/bProcess2"/>
    <dgm:cxn modelId="{14264D98-96FC-4697-B785-694A250E53B5}" type="presParOf" srcId="{FB355DC8-CBFE-4F97-BC29-883980A3ACF9}" destId="{F6200BC5-BF54-4B68-BD08-258B85F86F2C}" srcOrd="1" destOrd="0" presId="urn:microsoft.com/office/officeart/2005/8/layout/bProcess2"/>
    <dgm:cxn modelId="{DC15B359-6BF5-496C-A388-281EFEFB8B05}" type="presParOf" srcId="{C34E05F6-1675-446B-BE01-BBEFF5FC8369}" destId="{FFB8D495-8608-4C5F-85B2-63093E01E80F}" srcOrd="3" destOrd="0" presId="urn:microsoft.com/office/officeart/2005/8/layout/bProcess2"/>
    <dgm:cxn modelId="{F6A2C821-CFA7-4700-A05E-02DFECCB2FC6}" type="presParOf" srcId="{C34E05F6-1675-446B-BE01-BBEFF5FC8369}" destId="{3A3ADC78-7C11-4638-A6D3-E395DB143FEF}" srcOrd="4" destOrd="0" presId="urn:microsoft.com/office/officeart/2005/8/layout/bProcess2"/>
    <dgm:cxn modelId="{7BDB3D6C-2DD1-493F-BFE6-FFC414E62B80}" type="presParOf" srcId="{3A3ADC78-7C11-4638-A6D3-E395DB143FEF}" destId="{7934DFC7-0B3D-46D4-89A7-7E80789FA41F}" srcOrd="0" destOrd="0" presId="urn:microsoft.com/office/officeart/2005/8/layout/bProcess2"/>
    <dgm:cxn modelId="{7FB052D8-E63C-4F6C-88F3-2F21F00D5120}" type="presParOf" srcId="{3A3ADC78-7C11-4638-A6D3-E395DB143FEF}" destId="{4FDDA502-4A0D-4BD4-B833-1D18133AEFDF}" srcOrd="1" destOrd="0" presId="urn:microsoft.com/office/officeart/2005/8/layout/bProcess2"/>
    <dgm:cxn modelId="{3C391173-75BC-4F27-A2F2-87EAFBD6FF4F}" type="presParOf" srcId="{C34E05F6-1675-446B-BE01-BBEFF5FC8369}" destId="{2F024E5C-E359-47ED-B8E7-D39FFC054CC6}" srcOrd="5" destOrd="0" presId="urn:microsoft.com/office/officeart/2005/8/layout/bProcess2"/>
    <dgm:cxn modelId="{13F000A0-34E8-4DEA-8D4B-CD357B60DFBD}" type="presParOf" srcId="{C34E05F6-1675-446B-BE01-BBEFF5FC8369}" destId="{2A466972-96BE-4190-91D0-3E2EC06E9D27}" srcOrd="6" destOrd="0" presId="urn:microsoft.com/office/officeart/2005/8/layout/bProcess2"/>
    <dgm:cxn modelId="{C0EFF71C-5BDD-44A3-8B98-4E7F739C90E5}" type="presParOf" srcId="{2A466972-96BE-4190-91D0-3E2EC06E9D27}" destId="{DFA62438-0EEA-433E-959A-CDAD6407F463}" srcOrd="0" destOrd="0" presId="urn:microsoft.com/office/officeart/2005/8/layout/bProcess2"/>
    <dgm:cxn modelId="{77F7B1A7-A4F3-4F8F-B7FA-05529B4A0802}" type="presParOf" srcId="{2A466972-96BE-4190-91D0-3E2EC06E9D27}" destId="{082D131F-4CFC-44FA-B4BF-CCE23E8CFE1A}" srcOrd="1" destOrd="0" presId="urn:microsoft.com/office/officeart/2005/8/layout/bProcess2"/>
    <dgm:cxn modelId="{FF366130-62EF-4024-BE95-E8F3C0CD5DF8}" type="presParOf" srcId="{C34E05F6-1675-446B-BE01-BBEFF5FC8369}" destId="{71746BC6-B72C-44E5-9104-0AB3AAC09FB7}" srcOrd="7" destOrd="0" presId="urn:microsoft.com/office/officeart/2005/8/layout/bProcess2"/>
    <dgm:cxn modelId="{7BC5DC85-39E6-46C3-AAC6-D0821FCDE476}" type="presParOf" srcId="{C34E05F6-1675-446B-BE01-BBEFF5FC8369}" destId="{DF572513-523E-44CB-B841-196C1B6CF3EB}" srcOrd="8" destOrd="0" presId="urn:microsoft.com/office/officeart/2005/8/layout/bProcess2"/>
    <dgm:cxn modelId="{1C19DB61-FC23-4DFB-A63E-57CA9B3A5259}" type="presParOf" srcId="{DF572513-523E-44CB-B841-196C1B6CF3EB}" destId="{6FF9D8F5-1C30-4CDF-8D75-020CFE15BEC6}" srcOrd="0" destOrd="0" presId="urn:microsoft.com/office/officeart/2005/8/layout/bProcess2"/>
    <dgm:cxn modelId="{9CAB830C-43A1-4EBF-A1F6-86DABFD29FC2}" type="presParOf" srcId="{DF572513-523E-44CB-B841-196C1B6CF3EB}" destId="{FD89A7A4-82C9-4772-ABAB-57387F1851F3}" srcOrd="1" destOrd="0" presId="urn:microsoft.com/office/officeart/2005/8/layout/bProcess2"/>
    <dgm:cxn modelId="{E64807BF-DEA3-4E93-87FA-234B41BB2464}" type="presParOf" srcId="{C34E05F6-1675-446B-BE01-BBEFF5FC8369}" destId="{353B1528-B564-445B-8AA9-A8C722584152}" srcOrd="9" destOrd="0" presId="urn:microsoft.com/office/officeart/2005/8/layout/bProcess2"/>
    <dgm:cxn modelId="{3E325849-9DE2-4A52-9E33-615508D17717}" type="presParOf" srcId="{C34E05F6-1675-446B-BE01-BBEFF5FC8369}" destId="{0D0CA22B-F7AE-4463-8E90-8AF7C0FEE71F}" srcOrd="10" destOrd="0" presId="urn:microsoft.com/office/officeart/2005/8/layout/bProcess2"/>
    <dgm:cxn modelId="{CB0A7672-DAE1-4F32-9360-017C05936F92}" type="presParOf" srcId="{0D0CA22B-F7AE-4463-8E90-8AF7C0FEE71F}" destId="{2BAE2433-60BE-4F5E-8552-95FDA89598C0}" srcOrd="0" destOrd="0" presId="urn:microsoft.com/office/officeart/2005/8/layout/bProcess2"/>
    <dgm:cxn modelId="{92687B99-0802-4EC8-BE75-24490E66754E}" type="presParOf" srcId="{0D0CA22B-F7AE-4463-8E90-8AF7C0FEE71F}" destId="{AF2C3E14-56A7-463C-A5CE-3AC731A59845}" srcOrd="1" destOrd="0" presId="urn:microsoft.com/office/officeart/2005/8/layout/bProcess2"/>
    <dgm:cxn modelId="{E8DD51E7-BFE8-44E9-AB7A-9C2DFAF66C05}" type="presParOf" srcId="{C34E05F6-1675-446B-BE01-BBEFF5FC8369}" destId="{B5BCF95F-4B59-43CC-9713-DB658D59014B}" srcOrd="11" destOrd="0" presId="urn:microsoft.com/office/officeart/2005/8/layout/bProcess2"/>
    <dgm:cxn modelId="{8B48230C-0BAB-4184-A58E-B0AC43E4A08B}" type="presParOf" srcId="{C34E05F6-1675-446B-BE01-BBEFF5FC8369}" destId="{055595CB-8922-45E1-B81C-A704EA4F1B75}" srcOrd="12" destOrd="0" presId="urn:microsoft.com/office/officeart/2005/8/layout/bProcess2"/>
    <dgm:cxn modelId="{E42537C0-292F-41F4-A5EF-B6D78AEDA0DC}" type="presParOf" srcId="{055595CB-8922-45E1-B81C-A704EA4F1B75}" destId="{09ACBCBA-738C-4C7D-9190-34E34F89F2D3}" srcOrd="0" destOrd="0" presId="urn:microsoft.com/office/officeart/2005/8/layout/bProcess2"/>
    <dgm:cxn modelId="{55E8B287-C5F3-4DA6-B378-1C41D15502B8}" type="presParOf" srcId="{055595CB-8922-45E1-B81C-A704EA4F1B75}" destId="{96936F0C-0E2B-4B46-B814-B768A0262ED7}" srcOrd="1" destOrd="0" presId="urn:microsoft.com/office/officeart/2005/8/layout/bProcess2"/>
    <dgm:cxn modelId="{A610808B-6EAB-4A0C-ADC7-3A8FABEFF214}" type="presParOf" srcId="{C34E05F6-1675-446B-BE01-BBEFF5FC8369}" destId="{A329A313-70C8-4C12-9B27-5F508C03D3B4}" srcOrd="13" destOrd="0" presId="urn:microsoft.com/office/officeart/2005/8/layout/bProcess2"/>
    <dgm:cxn modelId="{60793094-1C6B-4316-B3AF-BBD8F9AD23C5}" type="presParOf" srcId="{C34E05F6-1675-446B-BE01-BBEFF5FC8369}" destId="{701C2575-EEF7-485F-AEB8-3FFC84944854}" srcOrd="14" destOrd="0" presId="urn:microsoft.com/office/officeart/2005/8/layout/bProcess2"/>
    <dgm:cxn modelId="{87E7A7AB-1E8C-48EE-BBFF-8F4ED29F8C40}" type="presParOf" srcId="{701C2575-EEF7-485F-AEB8-3FFC84944854}" destId="{887AC17D-900D-4CC4-9CC3-EE7FCAE27225}" srcOrd="0" destOrd="0" presId="urn:microsoft.com/office/officeart/2005/8/layout/bProcess2"/>
    <dgm:cxn modelId="{4E59C259-1F98-4CAA-9B45-DC3FA712AE31}" type="presParOf" srcId="{701C2575-EEF7-485F-AEB8-3FFC84944854}" destId="{D0018E14-FB6F-4127-A9EC-EE8B99569C7F}" srcOrd="1" destOrd="0" presId="urn:microsoft.com/office/officeart/2005/8/layout/bProcess2"/>
    <dgm:cxn modelId="{E4B7A06C-B7D0-430C-9EAC-34A54CF1C92A}" type="presParOf" srcId="{C34E05F6-1675-446B-BE01-BBEFF5FC8369}" destId="{62EEA90F-06E0-485E-A9EE-227BFC784505}" srcOrd="15" destOrd="0" presId="urn:microsoft.com/office/officeart/2005/8/layout/bProcess2"/>
    <dgm:cxn modelId="{A26ABE97-D1A4-4415-8443-5B206B336DFE}" type="presParOf" srcId="{C34E05F6-1675-446B-BE01-BBEFF5FC8369}" destId="{A79AC49F-B4C8-4768-AB9C-9A645796010F}" srcOrd="16" destOrd="0" presId="urn:microsoft.com/office/officeart/2005/8/layout/bProcess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F3C14F-5427-4EEF-8A8B-1DB0E267E021}">
      <dsp:nvSpPr>
        <dsp:cNvPr id="0" name=""/>
        <dsp:cNvSpPr/>
      </dsp:nvSpPr>
      <dsp:spPr>
        <a:xfrm>
          <a:off x="2321610" y="181"/>
          <a:ext cx="1789021" cy="17890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TENGO DESEOS DE SUPERACION</a:t>
          </a:r>
        </a:p>
      </dsp:txBody>
      <dsp:txXfrm>
        <a:off x="2583606" y="262177"/>
        <a:ext cx="1265029" cy="1265029"/>
      </dsp:txXfrm>
    </dsp:sp>
    <dsp:sp modelId="{7C5DFFDF-2D61-4B84-A9EB-23CA0A202C13}">
      <dsp:nvSpPr>
        <dsp:cNvPr id="0" name=""/>
        <dsp:cNvSpPr/>
      </dsp:nvSpPr>
      <dsp:spPr>
        <a:xfrm rot="10800000">
          <a:off x="2903042" y="2020209"/>
          <a:ext cx="626157" cy="48973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200BC5-BF54-4B68-BD08-258B85F86F2C}">
      <dsp:nvSpPr>
        <dsp:cNvPr id="0" name=""/>
        <dsp:cNvSpPr/>
      </dsp:nvSpPr>
      <dsp:spPr>
        <a:xfrm>
          <a:off x="2619482" y="2713231"/>
          <a:ext cx="1193277" cy="11932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2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SOY CREATIVO E INOVADOR</a:t>
          </a:r>
        </a:p>
      </dsp:txBody>
      <dsp:txXfrm>
        <a:off x="2794233" y="2887982"/>
        <a:ext cx="843775" cy="843775"/>
      </dsp:txXfrm>
    </dsp:sp>
    <dsp:sp modelId="{FFB8D495-8608-4C5F-85B2-63093E01E80F}">
      <dsp:nvSpPr>
        <dsp:cNvPr id="0" name=""/>
        <dsp:cNvSpPr/>
      </dsp:nvSpPr>
      <dsp:spPr>
        <a:xfrm rot="10800000">
          <a:off x="2903042" y="4286452"/>
          <a:ext cx="626157" cy="48973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DDA502-4A0D-4BD4-B833-1D18133AEFDF}">
      <dsp:nvSpPr>
        <dsp:cNvPr id="0" name=""/>
        <dsp:cNvSpPr/>
      </dsp:nvSpPr>
      <dsp:spPr>
        <a:xfrm>
          <a:off x="2386041" y="5128410"/>
          <a:ext cx="1660158" cy="11932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SOY OPTIMISTA</a:t>
          </a:r>
        </a:p>
      </dsp:txBody>
      <dsp:txXfrm>
        <a:off x="2629166" y="5303161"/>
        <a:ext cx="1173908" cy="843775"/>
      </dsp:txXfrm>
    </dsp:sp>
    <dsp:sp modelId="{2F024E5C-E359-47ED-B8E7-D39FFC054CC6}">
      <dsp:nvSpPr>
        <dsp:cNvPr id="0" name=""/>
        <dsp:cNvSpPr/>
      </dsp:nvSpPr>
      <dsp:spPr>
        <a:xfrm rot="5400000">
          <a:off x="4226453" y="5480181"/>
          <a:ext cx="626157" cy="48973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2D131F-4CFC-44FA-B4BF-CCE23E8CFE1A}">
      <dsp:nvSpPr>
        <dsp:cNvPr id="0" name=""/>
        <dsp:cNvSpPr/>
      </dsp:nvSpPr>
      <dsp:spPr>
        <a:xfrm>
          <a:off x="5005142" y="5004429"/>
          <a:ext cx="1845808" cy="14412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SOY RESPONSABLE</a:t>
          </a:r>
        </a:p>
      </dsp:txBody>
      <dsp:txXfrm>
        <a:off x="5275454" y="5215494"/>
        <a:ext cx="1305184" cy="1019110"/>
      </dsp:txXfrm>
    </dsp:sp>
    <dsp:sp modelId="{71746BC6-B72C-44E5-9104-0AB3AAC09FB7}">
      <dsp:nvSpPr>
        <dsp:cNvPr id="0" name=""/>
        <dsp:cNvSpPr/>
      </dsp:nvSpPr>
      <dsp:spPr>
        <a:xfrm>
          <a:off x="5614968" y="4196740"/>
          <a:ext cx="626157" cy="48973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89A7A4-82C9-4772-ABAB-57387F1851F3}">
      <dsp:nvSpPr>
        <dsp:cNvPr id="0" name=""/>
        <dsp:cNvSpPr/>
      </dsp:nvSpPr>
      <dsp:spPr>
        <a:xfrm>
          <a:off x="5331408" y="2713231"/>
          <a:ext cx="1193277" cy="11932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ASUMO RIESGOS Y TOMO LA INICIATIVA</a:t>
          </a:r>
        </a:p>
      </dsp:txBody>
      <dsp:txXfrm>
        <a:off x="5506159" y="2887982"/>
        <a:ext cx="843775" cy="843775"/>
      </dsp:txXfrm>
    </dsp:sp>
    <dsp:sp modelId="{353B1528-B564-445B-8AA9-A8C722584152}">
      <dsp:nvSpPr>
        <dsp:cNvPr id="0" name=""/>
        <dsp:cNvSpPr/>
      </dsp:nvSpPr>
      <dsp:spPr>
        <a:xfrm>
          <a:off x="5614968" y="1843552"/>
          <a:ext cx="626157" cy="48973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2C3E14-56A7-463C-A5CE-3AC731A59845}">
      <dsp:nvSpPr>
        <dsp:cNvPr id="0" name=""/>
        <dsp:cNvSpPr/>
      </dsp:nvSpPr>
      <dsp:spPr>
        <a:xfrm>
          <a:off x="5331408" y="298053"/>
          <a:ext cx="1193277" cy="11932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TENGO HABITOS DE AHORRO</a:t>
          </a:r>
        </a:p>
      </dsp:txBody>
      <dsp:txXfrm>
        <a:off x="5506159" y="472804"/>
        <a:ext cx="843775" cy="843775"/>
      </dsp:txXfrm>
    </dsp:sp>
    <dsp:sp modelId="{B5BCF95F-4B59-43CC-9713-DB658D59014B}">
      <dsp:nvSpPr>
        <dsp:cNvPr id="0" name=""/>
        <dsp:cNvSpPr/>
      </dsp:nvSpPr>
      <dsp:spPr>
        <a:xfrm rot="5400000">
          <a:off x="6999561" y="649823"/>
          <a:ext cx="626157" cy="48973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36F0C-0E2B-4B46-B814-B768A0262ED7}">
      <dsp:nvSpPr>
        <dsp:cNvPr id="0" name=""/>
        <dsp:cNvSpPr/>
      </dsp:nvSpPr>
      <dsp:spPr>
        <a:xfrm>
          <a:off x="8072873" y="298053"/>
          <a:ext cx="1193277" cy="11932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4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TENGO VISION DE FUTUTRO</a:t>
          </a:r>
        </a:p>
      </dsp:txBody>
      <dsp:txXfrm>
        <a:off x="8247624" y="472804"/>
        <a:ext cx="843775" cy="843775"/>
      </dsp:txXfrm>
    </dsp:sp>
    <dsp:sp modelId="{A329A313-70C8-4C12-9B27-5F508C03D3B4}">
      <dsp:nvSpPr>
        <dsp:cNvPr id="0" name=""/>
        <dsp:cNvSpPr/>
      </dsp:nvSpPr>
      <dsp:spPr>
        <a:xfrm rot="10800000">
          <a:off x="8356433" y="1871273"/>
          <a:ext cx="626157" cy="48973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018E14-FB6F-4127-A9EC-EE8B99569C7F}">
      <dsp:nvSpPr>
        <dsp:cNvPr id="0" name=""/>
        <dsp:cNvSpPr/>
      </dsp:nvSpPr>
      <dsp:spPr>
        <a:xfrm>
          <a:off x="7745462" y="2713231"/>
          <a:ext cx="1848100" cy="11932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6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CONFIO EN MI Y EN LOS DEMAS</a:t>
          </a:r>
        </a:p>
      </dsp:txBody>
      <dsp:txXfrm>
        <a:off x="8016110" y="2887982"/>
        <a:ext cx="1306804" cy="843775"/>
      </dsp:txXfrm>
    </dsp:sp>
    <dsp:sp modelId="{62EEA90F-06E0-485E-A9EE-227BFC784505}">
      <dsp:nvSpPr>
        <dsp:cNvPr id="0" name=""/>
        <dsp:cNvSpPr/>
      </dsp:nvSpPr>
      <dsp:spPr>
        <a:xfrm rot="10800000">
          <a:off x="8356433" y="4137516"/>
          <a:ext cx="626157" cy="489735"/>
        </a:xfrm>
        <a:prstGeom prst="triangl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9AC49F-B4C8-4768-AB9C-9A645796010F}">
      <dsp:nvSpPr>
        <dsp:cNvPr id="0" name=""/>
        <dsp:cNvSpPr/>
      </dsp:nvSpPr>
      <dsp:spPr>
        <a:xfrm>
          <a:off x="7775001" y="4830538"/>
          <a:ext cx="1789021" cy="17890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5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SOY PERSEVERANTE</a:t>
          </a:r>
        </a:p>
      </dsp:txBody>
      <dsp:txXfrm>
        <a:off x="8036997" y="5092534"/>
        <a:ext cx="1265029" cy="12650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594960-6A2B-4E3B-8ABE-FBECF11D60E3}" type="datetimeFigureOut">
              <a:rPr lang="es-ES" smtClean="0"/>
              <a:pPr/>
              <a:t>25/10/2026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F9FD3-EADB-4401-95A9-EE8264580E8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264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74F83C-6123-4309-A717-6C04EFAC3123}" type="slidenum">
              <a:rPr lang="es-ES"/>
              <a:pPr/>
              <a:t>36</a:t>
            </a:fld>
            <a:endParaRPr lang="es-ES"/>
          </a:p>
        </p:txBody>
      </p:sp>
      <p:sp>
        <p:nvSpPr>
          <p:cNvPr id="336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74F83C-6123-4309-A717-6C04EFAC3123}" type="slidenum">
              <a:rPr lang="es-ES"/>
              <a:pPr/>
              <a:t>52</a:t>
            </a:fld>
            <a:endParaRPr lang="es-ES"/>
          </a:p>
        </p:txBody>
      </p:sp>
      <p:sp>
        <p:nvSpPr>
          <p:cNvPr id="336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7197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15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764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164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650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454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695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36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243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535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463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chemeClr val="accent1">
                <a:tint val="66000"/>
                <a:satMod val="160000"/>
                <a:alpha val="82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507BE-D9BE-4A57-99D5-10374EEE25FF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25/10/2026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C5F8A-3BCC-40BB-95EF-CDBCFE904423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4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5626443" y="232372"/>
            <a:ext cx="6224856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/>
            <a:r>
              <a:rPr lang="es-ES" sz="66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RESOLUCIÓN DE</a:t>
            </a:r>
          </a:p>
          <a:p>
            <a:pPr algn="r"/>
            <a:r>
              <a:rPr lang="es-ES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CONFLICTOS</a:t>
            </a:r>
            <a:endParaRPr lang="es-ES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0766854" y="6351373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MOPK-2017</a:t>
            </a:r>
          </a:p>
        </p:txBody>
      </p:sp>
      <p:pic>
        <p:nvPicPr>
          <p:cNvPr id="4" name="Picture 2" descr="C:\Users\mopkklusmann\Google Drive\frases\12644683_1866242266935458_423433963968291490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953" y="641815"/>
            <a:ext cx="5293582" cy="52704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2799036_542556212591198_126737890540047113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9404" y="404664"/>
            <a:ext cx="10778929" cy="3240360"/>
          </a:xfrm>
          <a:prstGeom prst="rect">
            <a:avLst/>
          </a:prstGeom>
        </p:spPr>
      </p:pic>
      <p:pic>
        <p:nvPicPr>
          <p:cNvPr id="3" name="2 Imagen" descr="IMG-20170424-WA0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68075" y="3789041"/>
            <a:ext cx="3887795" cy="2868045"/>
          </a:xfrm>
          <a:prstGeom prst="rect">
            <a:avLst/>
          </a:prstGeom>
        </p:spPr>
      </p:pic>
      <p:pic>
        <p:nvPicPr>
          <p:cNvPr id="4" name="3 Imagen" descr="15578906_10210038041080372_6557312183868311998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91478" y="3861048"/>
            <a:ext cx="3648405" cy="273630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425640" y="2251483"/>
            <a:ext cx="9654746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13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RECONOCER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14484999_1994572814102402_83328528043825866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31757" y="148280"/>
            <a:ext cx="6569676" cy="65696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efaul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507" y="356801"/>
            <a:ext cx="10832757" cy="59128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mopkklusmann\Pictures\MEMMENS\IMG-20150812-WA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8643" y="454625"/>
            <a:ext cx="4845908" cy="6057385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5730183" y="516282"/>
            <a:ext cx="1114408" cy="54014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  <a:p>
            <a:r>
              <a:rPr lang="es-CO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r>
              <a:rPr lang="es-CO" sz="1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endParaRPr lang="es-CO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874514" y="1210509"/>
            <a:ext cx="460959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8800" dirty="0"/>
              <a:t>ISPUESTO</a:t>
            </a:r>
          </a:p>
          <a:p>
            <a:endParaRPr lang="es-CO" sz="8800" dirty="0"/>
          </a:p>
          <a:p>
            <a:r>
              <a:rPr lang="es-CO" sz="8800" dirty="0"/>
              <a:t>ECIBIR</a:t>
            </a:r>
            <a:endParaRPr lang="es-CO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opkklusmann\Pictures\MEMMENS\IMG-20150928-WA0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42967" y="272363"/>
            <a:ext cx="6260242" cy="62602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47715" y="142853"/>
            <a:ext cx="9906069" cy="6101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VALORAR</a:t>
            </a:r>
          </a:p>
          <a:p>
            <a:pPr algn="ctr">
              <a:lnSpc>
                <a:spcPct val="150000"/>
              </a:lnSpc>
            </a:pPr>
            <a:r>
              <a:rPr lang="es-E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CONOCER</a:t>
            </a:r>
          </a:p>
          <a:p>
            <a:pPr algn="ctr">
              <a:lnSpc>
                <a:spcPct val="150000"/>
              </a:lnSpc>
            </a:pPr>
            <a:r>
              <a:rPr lang="es-E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PROMOVER</a:t>
            </a:r>
          </a:p>
          <a:p>
            <a:pPr algn="ctr">
              <a:lnSpc>
                <a:spcPct val="150000"/>
              </a:lnSpc>
            </a:pPr>
            <a:r>
              <a:rPr lang="es-E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COMPRENDER</a:t>
            </a:r>
          </a:p>
          <a:p>
            <a:pPr algn="ctr">
              <a:lnSpc>
                <a:spcPct val="150000"/>
              </a:lnSpc>
            </a:pPr>
            <a:r>
              <a:rPr lang="es-E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RELACIONAR</a:t>
            </a:r>
          </a:p>
          <a:p>
            <a:pPr algn="ctr">
              <a:lnSpc>
                <a:spcPct val="150000"/>
              </a:lnSpc>
            </a:pPr>
            <a:r>
              <a:rPr lang="es-E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CONSTRUIR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10EDE50-74C6-4760-86CD-1037D90EE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52" y="289890"/>
            <a:ext cx="6278217" cy="627821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360FC2-30A3-4BB6-BB6D-AEF2FCCCE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326" y="714790"/>
            <a:ext cx="3571900" cy="542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87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90262" y="155360"/>
            <a:ext cx="5268366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s-ES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MANEJANDO</a:t>
            </a:r>
          </a:p>
          <a:p>
            <a:r>
              <a:rPr lang="es-ES" sz="72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EL </a:t>
            </a:r>
          </a:p>
          <a:p>
            <a:r>
              <a:rPr lang="es-ES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STRESS</a:t>
            </a:r>
            <a:endParaRPr lang="es-ES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0659762" y="6310184"/>
            <a:ext cx="1301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/>
              <a:t>MOPK-2018</a:t>
            </a:r>
          </a:p>
        </p:txBody>
      </p:sp>
      <p:pic>
        <p:nvPicPr>
          <p:cNvPr id="4" name="3 Imagen" descr="stress_20161025_184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76239" y="2133600"/>
            <a:ext cx="6389401" cy="35871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Rope-Tug-1024x5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276" y="299135"/>
            <a:ext cx="11458832" cy="5863699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3620086" y="4565474"/>
            <a:ext cx="442460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TENSIÓN</a:t>
            </a:r>
            <a:endParaRPr lang="es-ES" sz="8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tens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5277" y="1045305"/>
            <a:ext cx="8073081" cy="4988911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606958" y="570125"/>
            <a:ext cx="3778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ACADEMICO</a:t>
            </a:r>
            <a:endParaRPr lang="es-E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8181003" y="475390"/>
            <a:ext cx="28568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LABORAL</a:t>
            </a:r>
            <a:endParaRPr lang="es-E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48653" y="5529303"/>
            <a:ext cx="29602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FAMILIAR</a:t>
            </a:r>
            <a:endParaRPr lang="es-E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486761" y="5512828"/>
            <a:ext cx="42371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SENTIMENTAL</a:t>
            </a:r>
            <a:endParaRPr lang="es-E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433552" y="712406"/>
            <a:ext cx="29875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CAUSAS</a:t>
            </a:r>
            <a:endParaRPr lang="es-ES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" name="2 Imagen" descr="perdida-memoria-estré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9731" y="2082045"/>
            <a:ext cx="6520155" cy="43297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tudiranj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7877" y="213065"/>
            <a:ext cx="3630800" cy="2414482"/>
          </a:xfrm>
          <a:prstGeom prst="rect">
            <a:avLst/>
          </a:prstGeom>
        </p:spPr>
      </p:pic>
      <p:pic>
        <p:nvPicPr>
          <p:cNvPr id="5" name="4 Imagen" descr="Gerencia-estres-organizacion-trabajo-estrategia-perfil-Veronica_Gutierrez_ELFIMA20170615_0043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60998" y="173048"/>
            <a:ext cx="3773441" cy="2516885"/>
          </a:xfrm>
          <a:prstGeom prst="rect">
            <a:avLst/>
          </a:prstGeom>
        </p:spPr>
      </p:pic>
      <p:pic>
        <p:nvPicPr>
          <p:cNvPr id="6" name="5 Imagen" descr="curso-causas-estres-familia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7554" y="4500979"/>
            <a:ext cx="3989709" cy="2181872"/>
          </a:xfrm>
          <a:prstGeom prst="rect">
            <a:avLst/>
          </a:prstGeom>
        </p:spPr>
      </p:pic>
      <p:pic>
        <p:nvPicPr>
          <p:cNvPr id="7" name="6 Imagen" descr="discusiones-pareja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95644" y="4546245"/>
            <a:ext cx="4025075" cy="1925576"/>
          </a:xfrm>
          <a:prstGeom prst="rect">
            <a:avLst/>
          </a:prstGeom>
        </p:spPr>
      </p:pic>
      <p:pic>
        <p:nvPicPr>
          <p:cNvPr id="3" name="2 Imagen" descr="ff9f43_91de4703a31c4021a559c9c992767b42-mv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89277" y="1961965"/>
            <a:ext cx="4102972" cy="301158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2644461" y="5872917"/>
            <a:ext cx="8972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6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OCUPADO O PREOCUPADO…………</a:t>
            </a:r>
            <a:endParaRPr lang="es-CO" sz="20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04" y="811370"/>
            <a:ext cx="10330837" cy="4921887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561301" y="1179275"/>
            <a:ext cx="201622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NO, Gracias..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9144912" y="1273456"/>
            <a:ext cx="138400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Estamos Ocupados</a:t>
            </a:r>
          </a:p>
        </p:txBody>
      </p:sp>
    </p:spTree>
    <p:extLst>
      <p:ext uri="{BB962C8B-B14F-4D97-AF65-F5344CB8AC3E}">
        <p14:creationId xmlns:p14="http://schemas.microsoft.com/office/powerpoint/2010/main" val="2978646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75855-R3L8T8D-900-3b8fad1d50f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6485" y="295460"/>
            <a:ext cx="8759960" cy="613197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886876" y="437198"/>
            <a:ext cx="611641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CONSECUENCIAS</a:t>
            </a:r>
            <a:endParaRPr lang="es-ES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8" name="7 Imagen" descr="69A.jpg"/>
          <p:cNvPicPr>
            <a:picLocks noChangeAspect="1"/>
          </p:cNvPicPr>
          <p:nvPr/>
        </p:nvPicPr>
        <p:blipFill>
          <a:blip r:embed="rId2" cstate="print"/>
          <a:srcRect r="6490"/>
          <a:stretch>
            <a:fillRect/>
          </a:stretch>
        </p:blipFill>
        <p:spPr>
          <a:xfrm>
            <a:off x="4369267" y="1550224"/>
            <a:ext cx="7393646" cy="5099152"/>
          </a:xfrm>
          <a:prstGeom prst="rect">
            <a:avLst/>
          </a:prstGeom>
        </p:spPr>
      </p:pic>
      <p:pic>
        <p:nvPicPr>
          <p:cNvPr id="9" name="8 Imagen" descr="esto-ocurre-en-tu-cuerpo-bajo-estres-pinterest-683x1024.jpg"/>
          <p:cNvPicPr>
            <a:picLocks noChangeAspect="1"/>
          </p:cNvPicPr>
          <p:nvPr/>
        </p:nvPicPr>
        <p:blipFill>
          <a:blip r:embed="rId3" cstate="print"/>
          <a:srcRect t="10356"/>
          <a:stretch>
            <a:fillRect/>
          </a:stretch>
        </p:blipFill>
        <p:spPr>
          <a:xfrm>
            <a:off x="630678" y="1535635"/>
            <a:ext cx="3808157" cy="511817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82405" y="161991"/>
            <a:ext cx="87521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TRABAJOS MAS ESTRESANTES</a:t>
            </a:r>
          </a:p>
        </p:txBody>
      </p:sp>
      <p:pic>
        <p:nvPicPr>
          <p:cNvPr id="9" name="8 Imagen" descr="diferencia-periodista-reportero-funcionario-tve-kiev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69348" y="964400"/>
            <a:ext cx="2234043" cy="2520000"/>
          </a:xfrm>
          <a:prstGeom prst="rect">
            <a:avLst/>
          </a:prstGeom>
        </p:spPr>
      </p:pic>
      <p:pic>
        <p:nvPicPr>
          <p:cNvPr id="10" name="9 Imagen" descr="Ejecutivos-Tu-vestuario-Selv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9752"/>
            <a:ext cx="3315789" cy="2520000"/>
          </a:xfrm>
          <a:prstGeom prst="rect">
            <a:avLst/>
          </a:prstGeom>
        </p:spPr>
      </p:pic>
      <p:pic>
        <p:nvPicPr>
          <p:cNvPr id="14" name="13 Imagen" descr="Profesor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53760" y="3740313"/>
            <a:ext cx="4200000" cy="2520000"/>
          </a:xfrm>
          <a:prstGeom prst="rect">
            <a:avLst/>
          </a:prstGeom>
        </p:spPr>
      </p:pic>
      <p:pic>
        <p:nvPicPr>
          <p:cNvPr id="15" name="14 Imagen" descr="radio-oasis-militar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27703" y="1150626"/>
            <a:ext cx="4804486" cy="2520000"/>
          </a:xfrm>
          <a:prstGeom prst="rect">
            <a:avLst/>
          </a:prstGeom>
        </p:spPr>
      </p:pic>
      <p:pic>
        <p:nvPicPr>
          <p:cNvPr id="7" name="6 Imagen" descr="124393939393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18446" y="1259661"/>
            <a:ext cx="3751436" cy="2520000"/>
          </a:xfrm>
          <a:prstGeom prst="rect">
            <a:avLst/>
          </a:prstGeom>
        </p:spPr>
      </p:pic>
      <p:pic>
        <p:nvPicPr>
          <p:cNvPr id="6" name="5 Imagen" descr="33474543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12179" y="4204834"/>
            <a:ext cx="3889211" cy="2520000"/>
          </a:xfrm>
          <a:prstGeom prst="rect">
            <a:avLst/>
          </a:prstGeom>
        </p:spPr>
      </p:pic>
      <p:pic>
        <p:nvPicPr>
          <p:cNvPr id="5" name="4 Imagen" descr="2751935-publimedia-shutterstock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33199" y="2079964"/>
            <a:ext cx="3794824" cy="2520000"/>
          </a:xfrm>
          <a:prstGeom prst="rect">
            <a:avLst/>
          </a:prstGeom>
        </p:spPr>
      </p:pic>
      <p:pic>
        <p:nvPicPr>
          <p:cNvPr id="8" name="7 Imagen" descr="bebe-nace-avion-filipinas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845921" y="2312599"/>
            <a:ext cx="4756056" cy="2520000"/>
          </a:xfrm>
          <a:prstGeom prst="rect">
            <a:avLst/>
          </a:prstGeom>
        </p:spPr>
      </p:pic>
      <p:pic>
        <p:nvPicPr>
          <p:cNvPr id="13" name="12 Imagen" descr="Noticia-170198-emergencias-bomberos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61867" y="4207726"/>
            <a:ext cx="3360000" cy="2520000"/>
          </a:xfrm>
          <a:prstGeom prst="rect">
            <a:avLst/>
          </a:prstGeom>
        </p:spPr>
      </p:pic>
      <p:pic>
        <p:nvPicPr>
          <p:cNvPr id="11" name="10 Imagen" descr="img_22228_ins_3681663_600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24754" y="4158612"/>
            <a:ext cx="3751861" cy="2520000"/>
          </a:xfrm>
          <a:prstGeom prst="rect">
            <a:avLst/>
          </a:prstGeom>
        </p:spPr>
      </p:pic>
      <p:pic>
        <p:nvPicPr>
          <p:cNvPr id="12" name="11 Imagen" descr="jhon_dillenger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41887" y="2306191"/>
            <a:ext cx="3769231" cy="25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798980" y="321789"/>
            <a:ext cx="8860374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Como manejar el estrés?</a:t>
            </a:r>
          </a:p>
        </p:txBody>
      </p:sp>
      <p:pic>
        <p:nvPicPr>
          <p:cNvPr id="4" name="3 Imagen" descr="brujula_6_original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7269" y="1988597"/>
            <a:ext cx="4140318" cy="4132555"/>
          </a:xfrm>
          <a:prstGeom prst="rect">
            <a:avLst/>
          </a:prstGeom>
        </p:spPr>
      </p:pic>
      <p:pic>
        <p:nvPicPr>
          <p:cNvPr id="5" name="4 Imagen" descr="giphy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2540" y="1874390"/>
            <a:ext cx="4091958" cy="4027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21761665_1519403001480207_636188351257144772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3826" y="239697"/>
            <a:ext cx="7002401" cy="6440750"/>
          </a:xfrm>
          <a:prstGeom prst="rect">
            <a:avLst/>
          </a:prstGeom>
        </p:spPr>
      </p:pic>
      <p:pic>
        <p:nvPicPr>
          <p:cNvPr id="4" name="3 Imagen" descr="IMG-20170613-WA00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67012" y="935644"/>
            <a:ext cx="3513199" cy="3480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IMG-20170524-WA00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7799" y="115409"/>
            <a:ext cx="7447020" cy="6607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-20150902-WA0021">
            <a:hlinkClick r:id="" action="ppaction://media"/>
            <a:extLst>
              <a:ext uri="{FF2B5EF4-FFF2-40B4-BE49-F238E27FC236}">
                <a16:creationId xmlns:a16="http://schemas.microsoft.com/office/drawing/2014/main" id="{7B183B54-2345-4847-87DB-D48EED99A2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3887" y="255311"/>
            <a:ext cx="11284226" cy="634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4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1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8182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96535" y="461520"/>
            <a:ext cx="5490606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0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FE</a:t>
            </a:r>
          </a:p>
          <a:p>
            <a:pPr algn="ctr"/>
            <a:r>
              <a:rPr lang="es-ES" sz="8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Y</a:t>
            </a:r>
          </a:p>
          <a:p>
            <a:pPr algn="ctr"/>
            <a:r>
              <a:rPr lang="es-ES" sz="80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OBEDIENCIA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586596" y="5313872"/>
            <a:ext cx="109103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SmText" pitchFamily="18" charset="0"/>
              </a:rPr>
              <a:t>FE: Es la certeza de lo que se espera y la convicción de lo que no se Ve.</a:t>
            </a:r>
          </a:p>
          <a:p>
            <a:pPr algn="ctr"/>
            <a:r>
              <a:rPr lang="es-CO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no Pro Smbd SmText" pitchFamily="18" charset="0"/>
              </a:rPr>
              <a:t>OBEDIENCIA: Acatar la voluntad del lo que la ley Ordena.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10EDE50-74C6-4760-86CD-1037D90EE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52" y="289890"/>
            <a:ext cx="6278217" cy="627821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42F51F3-594C-42C4-B6BE-ACE3493F7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257" y="683867"/>
            <a:ext cx="3744361" cy="54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74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3e09cca90c89e4a3da6f926a8f9dc27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099" y="361420"/>
            <a:ext cx="6169419" cy="6056313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6371980" y="2010443"/>
            <a:ext cx="5627118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El Pensamiento</a:t>
            </a:r>
          </a:p>
          <a:p>
            <a:pPr algn="ctr"/>
            <a:r>
              <a:rPr lang="es-ES" sz="6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POSITIVO</a:t>
            </a:r>
            <a:endParaRPr lang="es-ES" sz="6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105705" y="342668"/>
            <a:ext cx="945566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Los pensamientos son cosas?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98067" y="1511068"/>
            <a:ext cx="1964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Deseo</a:t>
            </a:r>
          </a:p>
        </p:txBody>
      </p:sp>
      <p:sp>
        <p:nvSpPr>
          <p:cNvPr id="6" name="5 Rectángulo"/>
          <p:cNvSpPr/>
          <p:nvPr/>
        </p:nvSpPr>
        <p:spPr>
          <a:xfrm>
            <a:off x="723109" y="2798001"/>
            <a:ext cx="8397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Fe</a:t>
            </a:r>
            <a:endParaRPr lang="es-E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429611" y="1638068"/>
            <a:ext cx="36733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Autogestión</a:t>
            </a:r>
          </a:p>
        </p:txBody>
      </p:sp>
      <p:sp>
        <p:nvSpPr>
          <p:cNvPr id="8" name="7 Rectángulo"/>
          <p:cNvSpPr/>
          <p:nvPr/>
        </p:nvSpPr>
        <p:spPr>
          <a:xfrm>
            <a:off x="7492363" y="1477202"/>
            <a:ext cx="44547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Conocimientos</a:t>
            </a:r>
          </a:p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Especializados</a:t>
            </a:r>
            <a:endParaRPr lang="es-E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541321" y="2730269"/>
            <a:ext cx="36888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Imaginación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28599" y="4230945"/>
            <a:ext cx="41774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Planeamiento</a:t>
            </a:r>
          </a:p>
          <a:p>
            <a:pPr algn="ctr"/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Organizado</a:t>
            </a:r>
            <a:endParaRPr lang="es-E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675252" y="3748633"/>
            <a:ext cx="26180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Decisión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6825200" y="5734076"/>
            <a:ext cx="35952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Persistencia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6557794" y="4572157"/>
            <a:ext cx="46176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Mente Maestra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ensamientos-positivos-para-reflexion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5402" y="470779"/>
            <a:ext cx="5816098" cy="5816098"/>
          </a:xfrm>
          <a:prstGeom prst="rect">
            <a:avLst/>
          </a:prstGeom>
        </p:spPr>
      </p:pic>
      <p:pic>
        <p:nvPicPr>
          <p:cNvPr id="5" name="4 Imagen" descr="11235447_1760857197473966_3289601976427607713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2939" y="230864"/>
            <a:ext cx="5801763" cy="3481058"/>
          </a:xfrm>
          <a:prstGeom prst="rect">
            <a:avLst/>
          </a:prstGeom>
        </p:spPr>
      </p:pic>
      <p:pic>
        <p:nvPicPr>
          <p:cNvPr id="6" name="5 Imagen" descr="426580_264638836946728_454745825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00727" y="3838669"/>
            <a:ext cx="2796813" cy="279681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 descr="resiliencia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99303" y="2421048"/>
            <a:ext cx="6189552" cy="4126368"/>
          </a:xfrm>
          <a:prstGeom prst="rect">
            <a:avLst/>
          </a:prstGeom>
        </p:spPr>
      </p:pic>
      <p:sp>
        <p:nvSpPr>
          <p:cNvPr id="10" name="9 Rectángulo"/>
          <p:cNvSpPr/>
          <p:nvPr/>
        </p:nvSpPr>
        <p:spPr>
          <a:xfrm>
            <a:off x="3198228" y="830717"/>
            <a:ext cx="584987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cap="none" spc="0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RESILIENCIA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pensamiento-positivo-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6143" y="196299"/>
            <a:ext cx="8083991" cy="5161470"/>
          </a:xfrm>
          <a:prstGeom prst="rect">
            <a:avLst/>
          </a:prstGeom>
        </p:spPr>
      </p:pic>
      <p:pic>
        <p:nvPicPr>
          <p:cNvPr id="6" name="5 Imagen" descr="daños resilienci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97925" y="3463446"/>
            <a:ext cx="4916033" cy="302336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resiliencia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6860" y="369025"/>
            <a:ext cx="10707790" cy="6013668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3585172" y="6274051"/>
            <a:ext cx="5247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CAPACIDAD DE SUPERARTE A TI MISMO</a:t>
            </a:r>
          </a:p>
        </p:txBody>
      </p:sp>
    </p:spTree>
    <p:extLst>
      <p:ext uri="{BB962C8B-B14F-4D97-AF65-F5344CB8AC3E}">
        <p14:creationId xmlns:p14="http://schemas.microsoft.com/office/powerpoint/2010/main" val="18727134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ersonas-resilientes-resume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500" y="381000"/>
            <a:ext cx="10795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que-es-resiliencia-38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9374" y="172016"/>
            <a:ext cx="8607255" cy="644869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10639436_10152368992091006_6451747008475742175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74856" y="597529"/>
            <a:ext cx="6679432" cy="593359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ilienc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639" y="215963"/>
            <a:ext cx="6096000" cy="3619500"/>
          </a:xfrm>
          <a:prstGeom prst="rect">
            <a:avLst/>
          </a:prstGeom>
        </p:spPr>
      </p:pic>
      <p:pic>
        <p:nvPicPr>
          <p:cNvPr id="5" name="4 Imagen" descr="salud-emocional-223-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9394" y="2711937"/>
            <a:ext cx="5715000" cy="39147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548566_363151823762095_56756208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6439" y="267784"/>
            <a:ext cx="6218270" cy="6218270"/>
          </a:xfrm>
          <a:prstGeom prst="rect">
            <a:avLst/>
          </a:prstGeom>
        </p:spPr>
      </p:pic>
      <p:pic>
        <p:nvPicPr>
          <p:cNvPr id="4" name="3 Imagen" descr="12974341_1136797763036304_6514481102677364425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5792" y="1004934"/>
            <a:ext cx="5056360" cy="505636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11826060_1797423537150665_8810417301255845233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3612" y="560245"/>
            <a:ext cx="7143278" cy="598993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4009021f82121e186d1ccb5d20c3960d.jpg"/>
          <p:cNvPicPr>
            <a:picLocks noChangeAspect="1"/>
          </p:cNvPicPr>
          <p:nvPr/>
        </p:nvPicPr>
        <p:blipFill>
          <a:blip r:embed="rId2" cstate="print"/>
          <a:srcRect t="13135"/>
          <a:stretch>
            <a:fillRect/>
          </a:stretch>
        </p:blipFill>
        <p:spPr>
          <a:xfrm>
            <a:off x="1915098" y="425513"/>
            <a:ext cx="8242890" cy="596355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-20180206-WA0024">
            <a:hlinkClick r:id="" action="ppaction://media"/>
            <a:extLst>
              <a:ext uri="{FF2B5EF4-FFF2-40B4-BE49-F238E27FC236}">
                <a16:creationId xmlns:a16="http://schemas.microsoft.com/office/drawing/2014/main" id="{AF5BF99C-33CD-4A6B-8F44-F84AD30FED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57669" y="177247"/>
            <a:ext cx="7394713" cy="650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5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2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66667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10EDE50-74C6-4760-86CD-1037D90EE2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52" y="289890"/>
            <a:ext cx="6278217" cy="627821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ED515B4-B613-4EEA-B410-630C4837D8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660" y="730014"/>
            <a:ext cx="3528921" cy="539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855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PIZARRONreactiv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44599" y="391053"/>
            <a:ext cx="9152468" cy="6095687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13 Imagen" descr="23ba68de4d21b093b075a0d4e809d53f--stephen-covey-goog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3525" y="903815"/>
            <a:ext cx="6099026" cy="4802717"/>
          </a:xfrm>
          <a:prstGeom prst="rect">
            <a:avLst/>
          </a:prstGeom>
        </p:spPr>
      </p:pic>
      <p:sp>
        <p:nvSpPr>
          <p:cNvPr id="15" name="14 CuadroTexto"/>
          <p:cNvSpPr txBox="1"/>
          <p:nvPr/>
        </p:nvSpPr>
        <p:spPr>
          <a:xfrm>
            <a:off x="6629718" y="2289035"/>
            <a:ext cx="508511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Que significa?</a:t>
            </a:r>
          </a:p>
          <a:p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Que es Reactivo?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Decido mi Reacción?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Tener libertad para actuar?</a:t>
            </a:r>
          </a:p>
        </p:txBody>
      </p:sp>
    </p:spTree>
  </p:cSld>
  <p:clrMapOvr>
    <a:masterClrMapping/>
  </p:clrMapOvr>
  <p:transition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513_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9508" y="883709"/>
            <a:ext cx="6191250" cy="5124450"/>
          </a:xfrm>
          <a:prstGeom prst="rect">
            <a:avLst/>
          </a:prstGeom>
        </p:spPr>
      </p:pic>
      <p:pic>
        <p:nvPicPr>
          <p:cNvPr id="8" name="7 Imagen" descr="anglica1-11-6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51264" y="1828801"/>
            <a:ext cx="5057076" cy="379677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487949_347848538625757_209491976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4419" y="234420"/>
            <a:ext cx="6191780" cy="619178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1221483" y="484973"/>
            <a:ext cx="6450805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Aléjate de las personas Toxicas…..</a:t>
            </a:r>
          </a:p>
          <a:p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Siempre están quejándose por todo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Ven todo de forma negativa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Asumen el papel de victimas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Solo hablan de sus problemas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No asumen responsabilidades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Mienten y Ocultan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Culpan a los demás de sus males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No hacen nada por avanzar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Sienten envidia, celos y soberbia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Se Resisten a cambiar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Son manipuladores</a:t>
            </a:r>
            <a:endParaRPr lang="es-CO" sz="2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3 Imagen" descr="12654306_10207591687126201_555722917287886459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57142" y="1426426"/>
            <a:ext cx="2664656" cy="429704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imposib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3470" y="570970"/>
            <a:ext cx="9034463" cy="5698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8561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lasesocialestrat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7149" y="279398"/>
            <a:ext cx="4856283" cy="6129867"/>
          </a:xfrm>
          <a:prstGeom prst="rect">
            <a:avLst/>
          </a:prstGeom>
        </p:spPr>
      </p:pic>
      <p:pic>
        <p:nvPicPr>
          <p:cNvPr id="5" name="4 Imagen" descr="pyramid-capitalism-infographics-vector-graphics-eps-48885043.jpg"/>
          <p:cNvPicPr>
            <a:picLocks noChangeAspect="1"/>
          </p:cNvPicPr>
          <p:nvPr/>
        </p:nvPicPr>
        <p:blipFill>
          <a:blip r:embed="rId3" cstate="print"/>
          <a:srcRect l="12607" r="9829" b="12230"/>
          <a:stretch>
            <a:fillRect/>
          </a:stretch>
        </p:blipFill>
        <p:spPr>
          <a:xfrm>
            <a:off x="6409267" y="463972"/>
            <a:ext cx="4605866" cy="55727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asdas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8794" y="415799"/>
            <a:ext cx="9128204" cy="5653758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075" y="246591"/>
            <a:ext cx="6108346" cy="3665008"/>
          </a:xfrm>
          <a:prstGeom prst="rect">
            <a:avLst/>
          </a:prstGeom>
        </p:spPr>
      </p:pic>
      <p:pic>
        <p:nvPicPr>
          <p:cNvPr id="5" name="4 Imagen" descr="duck-cute-water-swimmin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6891" y="247650"/>
            <a:ext cx="5238750" cy="6210300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911099" y="4542638"/>
            <a:ext cx="45031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Estatus </a:t>
            </a:r>
            <a:r>
              <a:rPr lang="es-ES" sz="5400" b="1" cap="none" spc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Pelatus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ricos_y_pobres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8910" y="1293560"/>
            <a:ext cx="9543463" cy="4220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roactivid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4408" y="809167"/>
            <a:ext cx="8073579" cy="5186663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ser-proactivo-14-63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3782" y="626952"/>
            <a:ext cx="7299639" cy="5491891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c9560f90d24ac39984c8da66d495cbef--terr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176" y="435697"/>
            <a:ext cx="5965101" cy="5965101"/>
          </a:xfrm>
          <a:prstGeom prst="rect">
            <a:avLst/>
          </a:prstGeom>
        </p:spPr>
      </p:pic>
      <p:pic>
        <p:nvPicPr>
          <p:cNvPr id="5" name="4 Imagen" descr="IMG-20170613-WA000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72403" y="1643722"/>
            <a:ext cx="4807390" cy="386093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ESCALE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0509" y="328880"/>
            <a:ext cx="7979372" cy="6016446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/>
        </p:nvGraphicFramePr>
        <p:xfrm>
          <a:off x="105108" y="103032"/>
          <a:ext cx="11915173" cy="6619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78942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276231" y="244443"/>
            <a:ext cx="5931304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Lenguaje Proactivo</a:t>
            </a:r>
          </a:p>
          <a:p>
            <a:endParaRPr lang="es-CO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Lo Hare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Consideremos las alternativas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Puedo Mejorar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Quiero hacer esto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Prefiero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No dejare que me arruines el día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Y hoy?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7188976" y="1910281"/>
            <a:ext cx="406124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Lenguaje Reactivo</a:t>
            </a:r>
          </a:p>
          <a:p>
            <a:endParaRPr lang="es-CO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Lo intentaré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No puedo hacer nada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Yo soy </a:t>
            </a:r>
            <a:r>
              <a:rPr lang="es-CO" sz="2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asi</a:t>
            </a:r>
            <a:endParaRPr lang="es-CO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Tengo que hacer esto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Debo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Me desesperas</a:t>
            </a:r>
          </a:p>
          <a:p>
            <a:pPr>
              <a:buFont typeface="Arial" pitchFamily="34" charset="0"/>
              <a:buChar char="•"/>
            </a:pPr>
            <a:r>
              <a:rPr lang="es-CO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Mañana</a:t>
            </a:r>
          </a:p>
          <a:p>
            <a:pPr>
              <a:buFont typeface="Arial" pitchFamily="34" charset="0"/>
              <a:buChar char="•"/>
            </a:pPr>
            <a:endParaRPr lang="es-CO" dirty="0"/>
          </a:p>
          <a:p>
            <a:pPr>
              <a:buFont typeface="Arial" pitchFamily="34" charset="0"/>
              <a:buChar char="•"/>
            </a:pP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colores-insigh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0" y="166687"/>
            <a:ext cx="8763000" cy="65246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260</Words>
  <Application>Microsoft Office PowerPoint</Application>
  <PresentationFormat>Panorámica</PresentationFormat>
  <Paragraphs>101</Paragraphs>
  <Slides>56</Slides>
  <Notes>2</Notes>
  <HiddenSlides>0</HiddenSlides>
  <MMClips>2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56</vt:i4>
      </vt:variant>
    </vt:vector>
  </HeadingPairs>
  <TitlesOfParts>
    <vt:vector size="62" baseType="lpstr">
      <vt:lpstr>Arial</vt:lpstr>
      <vt:lpstr>Arial Black</vt:lpstr>
      <vt:lpstr>Arno Pro Smbd SmText</vt:lpstr>
      <vt:lpstr>Calibri</vt:lpstr>
      <vt:lpstr>Calibri Light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jefecontrolinterno</dc:creator>
  <cp:lastModifiedBy>Marcos Otto Parra Klusmann</cp:lastModifiedBy>
  <cp:revision>29</cp:revision>
  <dcterms:created xsi:type="dcterms:W3CDTF">2017-09-29T15:39:13Z</dcterms:created>
  <dcterms:modified xsi:type="dcterms:W3CDTF">2026-10-25T19:38:01Z</dcterms:modified>
</cp:coreProperties>
</file>