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8" r:id="rId2"/>
    <p:sldId id="265" r:id="rId3"/>
    <p:sldId id="267" r:id="rId4"/>
    <p:sldId id="266" r:id="rId5"/>
    <p:sldId id="279" r:id="rId6"/>
    <p:sldId id="268" r:id="rId7"/>
    <p:sldId id="278" r:id="rId8"/>
    <p:sldId id="269" r:id="rId9"/>
    <p:sldId id="280" r:id="rId10"/>
    <p:sldId id="270" r:id="rId11"/>
    <p:sldId id="281" r:id="rId12"/>
    <p:sldId id="271" r:id="rId13"/>
    <p:sldId id="272" r:id="rId14"/>
    <p:sldId id="273" r:id="rId15"/>
    <p:sldId id="274" r:id="rId16"/>
    <p:sldId id="275" r:id="rId17"/>
    <p:sldId id="282" r:id="rId18"/>
    <p:sldId id="286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CNICO CONTROL INT" initials="TCI" lastIdx="1" clrIdx="0">
    <p:extLst>
      <p:ext uri="{19B8F6BF-5375-455C-9EA6-DF929625EA0E}">
        <p15:presenceInfo xmlns:p15="http://schemas.microsoft.com/office/powerpoint/2012/main" userId="TECNICO CONTROL I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94960-6A2B-4E3B-8ABE-FBECF11D60E3}" type="datetimeFigureOut">
              <a:rPr lang="es-ES" smtClean="0"/>
              <a:pPr/>
              <a:t>26/10/2026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F9FD3-EADB-4401-95A9-EE8264580E8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26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4F83C-6123-4309-A717-6C04EFAC3123}" type="slidenum">
              <a:rPr lang="es-ES"/>
              <a:pPr/>
              <a:t>15</a:t>
            </a:fld>
            <a:endParaRPr lang="es-ES"/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19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15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6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6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5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5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9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36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4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3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46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accent1">
                <a:tint val="66000"/>
                <a:satMod val="160000"/>
                <a:alpha val="82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26/10/2026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4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9F3A2E5-5955-846C-0377-A20748B703F6}"/>
              </a:ext>
            </a:extLst>
          </p:cNvPr>
          <p:cNvSpPr txBox="1"/>
          <p:nvPr/>
        </p:nvSpPr>
        <p:spPr>
          <a:xfrm>
            <a:off x="385011" y="401053"/>
            <a:ext cx="3898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Qr</a:t>
            </a:r>
            <a:r>
              <a:rPr lang="es-CO" dirty="0"/>
              <a:t>: 1 Encuesta interactiva, que tiene mas relevancia en tu vida: SER,HACER, o TENER</a:t>
            </a:r>
          </a:p>
        </p:txBody>
      </p:sp>
      <p:pic>
        <p:nvPicPr>
          <p:cNvPr id="3" name="Los Tres Cerditos y El Lobo   Cuento Infantil">
            <a:hlinkClick r:id="" action="ppaction://media"/>
            <a:extLst>
              <a:ext uri="{FF2B5EF4-FFF2-40B4-BE49-F238E27FC236}">
                <a16:creationId xmlns:a16="http://schemas.microsoft.com/office/drawing/2014/main" id="{AF04839A-2718-8916-7D53-C2A5D87C9C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8147" y="469231"/>
            <a:ext cx="7251031" cy="543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6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2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150027" y="2400069"/>
            <a:ext cx="342914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16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SER</a:t>
            </a:r>
          </a:p>
        </p:txBody>
      </p:sp>
      <p:pic>
        <p:nvPicPr>
          <p:cNvPr id="4" name="3 Imagen" descr="12998697_1136797399703007_583409536560512141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600" y="347133"/>
            <a:ext cx="6223000" cy="6223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0414890_10152611005815306_288608727657388709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9206" y="462464"/>
            <a:ext cx="6858000" cy="496252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767326" y="5541202"/>
            <a:ext cx="830176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DIFERENTE O DISTINTO</a:t>
            </a: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-20151219-WA0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860" y="263878"/>
            <a:ext cx="4747683" cy="6330244"/>
          </a:xfrm>
          <a:prstGeom prst="rect">
            <a:avLst/>
          </a:prstGeom>
        </p:spPr>
      </p:pic>
      <p:pic>
        <p:nvPicPr>
          <p:cNvPr id="3" name="2 Imagen" descr="21740586_1170573846376400_494101024765741972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98066" y="770466"/>
            <a:ext cx="5528733" cy="55287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pkklusmann\AppData\Local\Microsoft\Windows\INetCache\IE\F2QTWCHM\persona_con_autismo_mujer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3822" y="636511"/>
            <a:ext cx="3540853" cy="3540853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7932849" y="6060141"/>
            <a:ext cx="4108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El hombre es el único animal capaz</a:t>
            </a:r>
          </a:p>
          <a:p>
            <a:pPr algn="ctr"/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 reconocerse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13101" y="636511"/>
            <a:ext cx="3276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Conciencia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7918179" y="573758"/>
            <a:ext cx="3886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Racionalidad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49517" y="3801052"/>
            <a:ext cx="39626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Sentimientos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8437317" y="3845875"/>
            <a:ext cx="2722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Acciones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803852" y="5109899"/>
            <a:ext cx="41360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Espiritualidad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wpid-54f405b3ee4235c201cb25914042a82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980" y="419359"/>
            <a:ext cx="5226424" cy="5226424"/>
          </a:xfrm>
          <a:prstGeom prst="rect">
            <a:avLst/>
          </a:prstGeom>
        </p:spPr>
      </p:pic>
      <p:pic>
        <p:nvPicPr>
          <p:cNvPr id="3" name="2 Imagen" descr="ser_planos-v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7869" y="-86627"/>
            <a:ext cx="4742329" cy="2153499"/>
          </a:xfrm>
          <a:prstGeom prst="rect">
            <a:avLst/>
          </a:prstGeom>
        </p:spPr>
      </p:pic>
      <p:pic>
        <p:nvPicPr>
          <p:cNvPr id="4" name="3 Imagen" descr="10689620_1677433185816368_474309607545059498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27869" y="2680446"/>
            <a:ext cx="5581426" cy="34883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er-hacer-tener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4588" y="702820"/>
            <a:ext cx="9896865" cy="48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46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ER-HACER-TENER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1441" y="240842"/>
            <a:ext cx="8474653" cy="635889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901953" y="3379694"/>
            <a:ext cx="3128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Obsesión por el Resultado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1370898_1947017272222079_803746299084218630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9375" y="448234"/>
            <a:ext cx="6104965" cy="61049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acia-una-cultura-emprendedora-14-7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02000" y="254934"/>
            <a:ext cx="8600888" cy="6450666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40658" y="3307977"/>
            <a:ext cx="2460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Disfruta del Proceso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Quino_ensennanz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943" y="158624"/>
            <a:ext cx="5253316" cy="6496244"/>
          </a:xfrm>
          <a:prstGeom prst="rect">
            <a:avLst/>
          </a:prstGeom>
        </p:spPr>
      </p:pic>
      <p:pic>
        <p:nvPicPr>
          <p:cNvPr id="3" name="2 Imagen" descr="IMG-20170608-WA0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30688" y="1124510"/>
            <a:ext cx="5715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er-–-Hacer-–-Tener-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450" y="625462"/>
            <a:ext cx="7674326" cy="56860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559703_10151606302037825_2127150553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987" y="316006"/>
            <a:ext cx="8068235" cy="605117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76918" y="385483"/>
            <a:ext cx="4833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Aritmética de la Vida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634438" y="1506088"/>
            <a:ext cx="6367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SER + HACER = TENER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808096" y="2519083"/>
            <a:ext cx="103790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Si no estas satisfecho con los que tienes,</a:t>
            </a:r>
          </a:p>
          <a:p>
            <a:pPr algn="ctr"/>
            <a:r>
              <a:rPr lang="es-CO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Pregúntate:</a:t>
            </a:r>
          </a:p>
          <a:p>
            <a:pPr algn="ctr"/>
            <a:r>
              <a:rPr lang="es-CO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Esta satisfecho con lo que eres y con lo que haces?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-20170406-WA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280" y="269221"/>
            <a:ext cx="5804367" cy="5804367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7655858" y="6257365"/>
            <a:ext cx="4382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 tu nivel de MERECIMIENTO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iderazgo-empresarial-Más-que-un-cargo-texto1.png"/>
          <p:cNvPicPr>
            <a:picLocks noChangeAspect="1"/>
          </p:cNvPicPr>
          <p:nvPr/>
        </p:nvPicPr>
        <p:blipFill>
          <a:blip r:embed="rId2" cstate="print"/>
          <a:srcRect l="1298" t="4052" r="1788" b="8497"/>
          <a:stretch>
            <a:fillRect/>
          </a:stretch>
        </p:blipFill>
        <p:spPr>
          <a:xfrm>
            <a:off x="1568823" y="224119"/>
            <a:ext cx="9386048" cy="634910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5588" y="313764"/>
            <a:ext cx="6167718" cy="616771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0EDE50-74C6-4760-86CD-1037D90EE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" y="289890"/>
            <a:ext cx="6278217" cy="62782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FFBB199-C880-4DE0-A65B-C135F698D9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906" y="556988"/>
            <a:ext cx="3616938" cy="574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7096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83</Words>
  <Application>Microsoft Office PowerPoint</Application>
  <PresentationFormat>Panorámica</PresentationFormat>
  <Paragraphs>19</Paragraphs>
  <Slides>18</Slides>
  <Notes>1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Arial Rounded MT Bold</vt:lpstr>
      <vt:lpstr>Calibri</vt:lpstr>
      <vt:lpstr>Calibri Light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jefecontrolinterno</dc:creator>
  <cp:lastModifiedBy>DIEGO CAMILO GARCIA PAREJA</cp:lastModifiedBy>
  <cp:revision>48</cp:revision>
  <dcterms:created xsi:type="dcterms:W3CDTF">2017-09-29T15:39:13Z</dcterms:created>
  <dcterms:modified xsi:type="dcterms:W3CDTF">2026-10-26T18:28:46Z</dcterms:modified>
</cp:coreProperties>
</file>